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64" r:id="rId5"/>
    <p:sldId id="256" r:id="rId6"/>
    <p:sldId id="257" r:id="rId7"/>
    <p:sldId id="258" r:id="rId8"/>
    <p:sldId id="259" r:id="rId9"/>
    <p:sldId id="260" r:id="rId10"/>
    <p:sldId id="262" r:id="rId11"/>
    <p:sldId id="261" r:id="rId12"/>
    <p:sldId id="263" r:id="rId13"/>
    <p:sldId id="277" r:id="rId14"/>
    <p:sldId id="265" r:id="rId15"/>
    <p:sldId id="266" r:id="rId16"/>
    <p:sldId id="275" r:id="rId17"/>
    <p:sldId id="276" r:id="rId18"/>
    <p:sldId id="268" r:id="rId19"/>
    <p:sldId id="272" r:id="rId20"/>
    <p:sldId id="273" r:id="rId21"/>
    <p:sldId id="274" r:id="rId22"/>
    <p:sldId id="267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5C85A-252E-48D5-8863-527A30026750}" v="62" dt="2025-05-27T22:49:24.973"/>
    <p1510:client id="{5771EEE5-E521-4245-A3EA-7DD0F20550EF}" v="32" dt="2025-05-27T23:12:18.101"/>
    <p1510:client id="{69DCFC0E-C8F6-40F1-9D96-CEA6AD07278F}" v="2" dt="2025-05-28T03:02:33.992"/>
    <p1510:client id="{7C300650-93CF-4E02-ACFF-139BC56BCB30}" v="12" dt="2025-05-28T00:35:05.483"/>
    <p1510:client id="{A7DE5C27-8376-45D6-99DA-483CC8295667}" v="92" dt="2025-05-28T02:28:46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da, Ryuta/和田 龍太" userId="2d932581-5fbd-4652-aa43-e6a64ab27875" providerId="ADAL" clId="{07B5C85A-252E-48D5-8863-527A30026750}"/>
    <pc:docChg chg="modSld">
      <pc:chgData name="Wada, Ryuta/和田 龍太" userId="2d932581-5fbd-4652-aa43-e6a64ab27875" providerId="ADAL" clId="{07B5C85A-252E-48D5-8863-527A30026750}" dt="2025-05-27T22:49:24.973" v="61" actId="20577"/>
      <pc:docMkLst>
        <pc:docMk/>
      </pc:docMkLst>
      <pc:sldChg chg="modSp mod">
        <pc:chgData name="Wada, Ryuta/和田 龍太" userId="2d932581-5fbd-4652-aa43-e6a64ab27875" providerId="ADAL" clId="{07B5C85A-252E-48D5-8863-527A30026750}" dt="2025-05-27T22:49:24.973" v="61" actId="20577"/>
        <pc:sldMkLst>
          <pc:docMk/>
          <pc:sldMk cId="548144004" sldId="258"/>
        </pc:sldMkLst>
        <pc:spChg chg="mod">
          <ac:chgData name="Wada, Ryuta/和田 龍太" userId="2d932581-5fbd-4652-aa43-e6a64ab27875" providerId="ADAL" clId="{07B5C85A-252E-48D5-8863-527A30026750}" dt="2025-05-27T22:49:14.906" v="60" actId="20577"/>
          <ac:spMkLst>
            <pc:docMk/>
            <pc:sldMk cId="548144004" sldId="258"/>
            <ac:spMk id="12" creationId="{C1277465-49F6-DCC3-4885-CAA74178E16A}"/>
          </ac:spMkLst>
        </pc:spChg>
        <pc:spChg chg="mod">
          <ac:chgData name="Wada, Ryuta/和田 龍太" userId="2d932581-5fbd-4652-aa43-e6a64ab27875" providerId="ADAL" clId="{07B5C85A-252E-48D5-8863-527A30026750}" dt="2025-05-27T22:49:04.427" v="54" actId="1076"/>
          <ac:spMkLst>
            <pc:docMk/>
            <pc:sldMk cId="548144004" sldId="258"/>
            <ac:spMk id="14" creationId="{967A9111-B39D-3B38-1B33-AAD8CDD57B4F}"/>
          </ac:spMkLst>
        </pc:spChg>
        <pc:spChg chg="mod">
          <ac:chgData name="Wada, Ryuta/和田 龍太" userId="2d932581-5fbd-4652-aa43-e6a64ab27875" providerId="ADAL" clId="{07B5C85A-252E-48D5-8863-527A30026750}" dt="2025-05-27T22:49:01.562" v="53" actId="1076"/>
          <ac:spMkLst>
            <pc:docMk/>
            <pc:sldMk cId="548144004" sldId="258"/>
            <ac:spMk id="15" creationId="{7AE3C5C2-4D3B-3079-C4D2-4ED30AE48B30}"/>
          </ac:spMkLst>
        </pc:spChg>
        <pc:spChg chg="mod">
          <ac:chgData name="Wada, Ryuta/和田 龍太" userId="2d932581-5fbd-4652-aa43-e6a64ab27875" providerId="ADAL" clId="{07B5C85A-252E-48D5-8863-527A30026750}" dt="2025-05-27T22:48:57.988" v="52" actId="20577"/>
          <ac:spMkLst>
            <pc:docMk/>
            <pc:sldMk cId="548144004" sldId="258"/>
            <ac:spMk id="22" creationId="{16466605-0214-F240-A07B-129EA4469ACE}"/>
          </ac:spMkLst>
        </pc:spChg>
        <pc:spChg chg="mod">
          <ac:chgData name="Wada, Ryuta/和田 龍太" userId="2d932581-5fbd-4652-aa43-e6a64ab27875" providerId="ADAL" clId="{07B5C85A-252E-48D5-8863-527A30026750}" dt="2025-05-27T22:49:24.973" v="61" actId="20577"/>
          <ac:spMkLst>
            <pc:docMk/>
            <pc:sldMk cId="548144004" sldId="258"/>
            <ac:spMk id="24" creationId="{7F7B9362-9D11-1CCF-2A68-3D8CC613D74B}"/>
          </ac:spMkLst>
        </pc:spChg>
      </pc:sldChg>
    </pc:docChg>
  </pc:docChgLst>
  <pc:docChgLst>
    <pc:chgData name="Wada, Ryuta/和田 龍太" userId="2d932581-5fbd-4652-aa43-e6a64ab27875" providerId="ADAL" clId="{5771EEE5-E521-4245-A3EA-7DD0F20550EF}"/>
    <pc:docChg chg="custSel addSld modSld">
      <pc:chgData name="Wada, Ryuta/和田 龍太" userId="2d932581-5fbd-4652-aa43-e6a64ab27875" providerId="ADAL" clId="{5771EEE5-E521-4245-A3EA-7DD0F20550EF}" dt="2025-05-27T23:14:10.663" v="319" actId="1076"/>
      <pc:docMkLst>
        <pc:docMk/>
      </pc:docMkLst>
      <pc:sldChg chg="modSp mod">
        <pc:chgData name="Wada, Ryuta/和田 龍太" userId="2d932581-5fbd-4652-aa43-e6a64ab27875" providerId="ADAL" clId="{5771EEE5-E521-4245-A3EA-7DD0F20550EF}" dt="2025-05-27T22:53:28.813" v="4" actId="14100"/>
        <pc:sldMkLst>
          <pc:docMk/>
          <pc:sldMk cId="548144004" sldId="258"/>
        </pc:sldMkLst>
        <pc:spChg chg="mod">
          <ac:chgData name="Wada, Ryuta/和田 龍太" userId="2d932581-5fbd-4652-aa43-e6a64ab27875" providerId="ADAL" clId="{5771EEE5-E521-4245-A3EA-7DD0F20550EF}" dt="2025-05-27T22:53:23.936" v="3" actId="113"/>
          <ac:spMkLst>
            <pc:docMk/>
            <pc:sldMk cId="548144004" sldId="258"/>
            <ac:spMk id="12" creationId="{C1277465-49F6-DCC3-4885-CAA74178E16A}"/>
          </ac:spMkLst>
        </pc:spChg>
        <pc:spChg chg="mod">
          <ac:chgData name="Wada, Ryuta/和田 龍太" userId="2d932581-5fbd-4652-aa43-e6a64ab27875" providerId="ADAL" clId="{5771EEE5-E521-4245-A3EA-7DD0F20550EF}" dt="2025-05-27T22:53:28.813" v="4" actId="14100"/>
          <ac:spMkLst>
            <pc:docMk/>
            <pc:sldMk cId="548144004" sldId="258"/>
            <ac:spMk id="14" creationId="{967A9111-B39D-3B38-1B33-AAD8CDD57B4F}"/>
          </ac:spMkLst>
        </pc:spChg>
        <pc:spChg chg="mod">
          <ac:chgData name="Wada, Ryuta/和田 龍太" userId="2d932581-5fbd-4652-aa43-e6a64ab27875" providerId="ADAL" clId="{5771EEE5-E521-4245-A3EA-7DD0F20550EF}" dt="2025-05-27T22:53:23.936" v="3" actId="113"/>
          <ac:spMkLst>
            <pc:docMk/>
            <pc:sldMk cId="548144004" sldId="258"/>
            <ac:spMk id="15" creationId="{7AE3C5C2-4D3B-3079-C4D2-4ED30AE48B30}"/>
          </ac:spMkLst>
        </pc:spChg>
        <pc:spChg chg="mod">
          <ac:chgData name="Wada, Ryuta/和田 龍太" userId="2d932581-5fbd-4652-aa43-e6a64ab27875" providerId="ADAL" clId="{5771EEE5-E521-4245-A3EA-7DD0F20550EF}" dt="2025-05-27T22:53:23.936" v="3" actId="113"/>
          <ac:spMkLst>
            <pc:docMk/>
            <pc:sldMk cId="548144004" sldId="258"/>
            <ac:spMk id="19" creationId="{E379B117-15F5-7B15-0AD4-A3175F917581}"/>
          </ac:spMkLst>
        </pc:spChg>
        <pc:spChg chg="mod">
          <ac:chgData name="Wada, Ryuta/和田 龍太" userId="2d932581-5fbd-4652-aa43-e6a64ab27875" providerId="ADAL" clId="{5771EEE5-E521-4245-A3EA-7DD0F20550EF}" dt="2025-05-27T22:53:23.936" v="3" actId="113"/>
          <ac:spMkLst>
            <pc:docMk/>
            <pc:sldMk cId="548144004" sldId="258"/>
            <ac:spMk id="22" creationId="{16466605-0214-F240-A07B-129EA4469ACE}"/>
          </ac:spMkLst>
        </pc:spChg>
        <pc:spChg chg="mod">
          <ac:chgData name="Wada, Ryuta/和田 龍太" userId="2d932581-5fbd-4652-aa43-e6a64ab27875" providerId="ADAL" clId="{5771EEE5-E521-4245-A3EA-7DD0F20550EF}" dt="2025-05-27T22:53:23.936" v="3" actId="113"/>
          <ac:spMkLst>
            <pc:docMk/>
            <pc:sldMk cId="548144004" sldId="258"/>
            <ac:spMk id="24" creationId="{7F7B9362-9D11-1CCF-2A68-3D8CC613D74B}"/>
          </ac:spMkLst>
        </pc:spChg>
      </pc:sldChg>
      <pc:sldChg chg="addSp delSp modSp new mod">
        <pc:chgData name="Wada, Ryuta/和田 龍太" userId="2d932581-5fbd-4652-aa43-e6a64ab27875" providerId="ADAL" clId="{5771EEE5-E521-4245-A3EA-7DD0F20550EF}" dt="2025-05-27T23:14:10.663" v="319" actId="1076"/>
        <pc:sldMkLst>
          <pc:docMk/>
          <pc:sldMk cId="3848298082" sldId="275"/>
        </pc:sldMkLst>
        <pc:spChg chg="del">
          <ac:chgData name="Wada, Ryuta/和田 龍太" userId="2d932581-5fbd-4652-aa43-e6a64ab27875" providerId="ADAL" clId="{5771EEE5-E521-4245-A3EA-7DD0F20550EF}" dt="2025-05-27T22:55:20.930" v="6" actId="478"/>
          <ac:spMkLst>
            <pc:docMk/>
            <pc:sldMk cId="3848298082" sldId="275"/>
            <ac:spMk id="2" creationId="{2B316CC1-7650-19A7-F306-A0546D8EA0B8}"/>
          </ac:spMkLst>
        </pc:spChg>
        <pc:spChg chg="del">
          <ac:chgData name="Wada, Ryuta/和田 龍太" userId="2d932581-5fbd-4652-aa43-e6a64ab27875" providerId="ADAL" clId="{5771EEE5-E521-4245-A3EA-7DD0F20550EF}" dt="2025-05-27T22:55:20.930" v="6" actId="478"/>
          <ac:spMkLst>
            <pc:docMk/>
            <pc:sldMk cId="3848298082" sldId="275"/>
            <ac:spMk id="3" creationId="{EE46E0CF-6F12-A649-06DD-DEB9D999402C}"/>
          </ac:spMkLst>
        </pc:spChg>
        <pc:spChg chg="add mod">
          <ac:chgData name="Wada, Ryuta/和田 龍太" userId="2d932581-5fbd-4652-aa43-e6a64ab27875" providerId="ADAL" clId="{5771EEE5-E521-4245-A3EA-7DD0F20550EF}" dt="2025-05-27T23:14:10.663" v="319" actId="1076"/>
          <ac:spMkLst>
            <pc:docMk/>
            <pc:sldMk cId="3848298082" sldId="275"/>
            <ac:spMk id="4" creationId="{657FC070-5E23-26C7-CDFC-B94C95B461CD}"/>
          </ac:spMkLst>
        </pc:spChg>
        <pc:picChg chg="add mod">
          <ac:chgData name="Wada, Ryuta/和田 龍太" userId="2d932581-5fbd-4652-aa43-e6a64ab27875" providerId="ADAL" clId="{5771EEE5-E521-4245-A3EA-7DD0F20550EF}" dt="2025-05-27T23:05:24.047" v="280" actId="1038"/>
          <ac:picMkLst>
            <pc:docMk/>
            <pc:sldMk cId="3848298082" sldId="275"/>
            <ac:picMk id="5" creationId="{D2A844A4-6E9A-5622-A8BA-37BC8A54A08C}"/>
          </ac:picMkLst>
        </pc:picChg>
        <pc:picChg chg="add mod">
          <ac:chgData name="Wada, Ryuta/和田 龍太" userId="2d932581-5fbd-4652-aa43-e6a64ab27875" providerId="ADAL" clId="{5771EEE5-E521-4245-A3EA-7DD0F20550EF}" dt="2025-05-27T23:05:24.047" v="280" actId="1038"/>
          <ac:picMkLst>
            <pc:docMk/>
            <pc:sldMk cId="3848298082" sldId="275"/>
            <ac:picMk id="6" creationId="{10990D3B-4F74-44DA-5FD4-9CD2005EBAC2}"/>
          </ac:picMkLst>
        </pc:picChg>
        <pc:picChg chg="add mod">
          <ac:chgData name="Wada, Ryuta/和田 龍太" userId="2d932581-5fbd-4652-aa43-e6a64ab27875" providerId="ADAL" clId="{5771EEE5-E521-4245-A3EA-7DD0F20550EF}" dt="2025-05-27T23:05:24.047" v="280" actId="1038"/>
          <ac:picMkLst>
            <pc:docMk/>
            <pc:sldMk cId="3848298082" sldId="275"/>
            <ac:picMk id="7" creationId="{6F1D2D7F-A359-CDE9-A944-A28DC36109C8}"/>
          </ac:picMkLst>
        </pc:picChg>
        <pc:picChg chg="add mod">
          <ac:chgData name="Wada, Ryuta/和田 龍太" userId="2d932581-5fbd-4652-aa43-e6a64ab27875" providerId="ADAL" clId="{5771EEE5-E521-4245-A3EA-7DD0F20550EF}" dt="2025-05-27T23:09:50.921" v="315" actId="1076"/>
          <ac:picMkLst>
            <pc:docMk/>
            <pc:sldMk cId="3848298082" sldId="275"/>
            <ac:picMk id="8" creationId="{3367266A-9567-949C-A235-0100B56DCEC0}"/>
          </ac:picMkLst>
        </pc:picChg>
        <pc:picChg chg="add mod">
          <ac:chgData name="Wada, Ryuta/和田 龍太" userId="2d932581-5fbd-4652-aa43-e6a64ab27875" providerId="ADAL" clId="{5771EEE5-E521-4245-A3EA-7DD0F20550EF}" dt="2025-05-27T23:05:24.047" v="280" actId="1038"/>
          <ac:picMkLst>
            <pc:docMk/>
            <pc:sldMk cId="3848298082" sldId="275"/>
            <ac:picMk id="9" creationId="{FEC2A123-964A-15B6-C309-3148FC6896C0}"/>
          </ac:picMkLst>
        </pc:picChg>
        <pc:picChg chg="add mod">
          <ac:chgData name="Wada, Ryuta/和田 龍太" userId="2d932581-5fbd-4652-aa43-e6a64ab27875" providerId="ADAL" clId="{5771EEE5-E521-4245-A3EA-7DD0F20550EF}" dt="2025-05-27T23:06:43.997" v="295" actId="1076"/>
          <ac:picMkLst>
            <pc:docMk/>
            <pc:sldMk cId="3848298082" sldId="275"/>
            <ac:picMk id="10" creationId="{6883E946-EA1C-5629-FB06-E0327EE14AAD}"/>
          </ac:picMkLst>
        </pc:picChg>
        <pc:picChg chg="add mod">
          <ac:chgData name="Wada, Ryuta/和田 龍太" userId="2d932581-5fbd-4652-aa43-e6a64ab27875" providerId="ADAL" clId="{5771EEE5-E521-4245-A3EA-7DD0F20550EF}" dt="2025-05-27T23:06:43.997" v="295" actId="1076"/>
          <ac:picMkLst>
            <pc:docMk/>
            <pc:sldMk cId="3848298082" sldId="275"/>
            <ac:picMk id="11" creationId="{19E54E23-A9B7-2F25-D962-9F6117451E94}"/>
          </ac:picMkLst>
        </pc:picChg>
        <pc:picChg chg="add mod modCrop">
          <ac:chgData name="Wada, Ryuta/和田 龍太" userId="2d932581-5fbd-4652-aa43-e6a64ab27875" providerId="ADAL" clId="{5771EEE5-E521-4245-A3EA-7DD0F20550EF}" dt="2025-05-27T23:09:42.338" v="313" actId="1035"/>
          <ac:picMkLst>
            <pc:docMk/>
            <pc:sldMk cId="3848298082" sldId="275"/>
            <ac:picMk id="12" creationId="{75A21965-1629-88D7-F8B6-79E1E850E72A}"/>
          </ac:picMkLst>
        </pc:picChg>
        <pc:picChg chg="add mod">
          <ac:chgData name="Wada, Ryuta/和田 龍太" userId="2d932581-5fbd-4652-aa43-e6a64ab27875" providerId="ADAL" clId="{5771EEE5-E521-4245-A3EA-7DD0F20550EF}" dt="2025-05-27T23:12:20.181" v="318" actId="1076"/>
          <ac:picMkLst>
            <pc:docMk/>
            <pc:sldMk cId="3848298082" sldId="275"/>
            <ac:picMk id="14" creationId="{43CA11BB-0A2B-0799-D28E-F48F3DC2CCBD}"/>
          </ac:picMkLst>
        </pc:picChg>
        <pc:picChg chg="add mod">
          <ac:chgData name="Wada, Ryuta/和田 龍太" userId="2d932581-5fbd-4652-aa43-e6a64ab27875" providerId="ADAL" clId="{5771EEE5-E521-4245-A3EA-7DD0F20550EF}" dt="2025-05-27T23:05:24.047" v="280" actId="1038"/>
          <ac:picMkLst>
            <pc:docMk/>
            <pc:sldMk cId="3848298082" sldId="275"/>
            <ac:picMk id="1026" creationId="{5345758C-C6FC-BAD6-1577-A3085BA690E1}"/>
          </ac:picMkLst>
        </pc:picChg>
        <pc:picChg chg="add mod">
          <ac:chgData name="Wada, Ryuta/和田 龍太" userId="2d932581-5fbd-4652-aa43-e6a64ab27875" providerId="ADAL" clId="{5771EEE5-E521-4245-A3EA-7DD0F20550EF}" dt="2025-05-27T23:05:20.437" v="271" actId="1076"/>
          <ac:picMkLst>
            <pc:docMk/>
            <pc:sldMk cId="3848298082" sldId="275"/>
            <ac:picMk id="1028" creationId="{60CEC44D-6647-CBA2-E817-277B50FE06C0}"/>
          </ac:picMkLst>
        </pc:picChg>
        <pc:picChg chg="add mod">
          <ac:chgData name="Wada, Ryuta/和田 龍太" userId="2d932581-5fbd-4652-aa43-e6a64ab27875" providerId="ADAL" clId="{5771EEE5-E521-4245-A3EA-7DD0F20550EF}" dt="2025-05-27T23:06:43.997" v="295" actId="1076"/>
          <ac:picMkLst>
            <pc:docMk/>
            <pc:sldMk cId="3848298082" sldId="275"/>
            <ac:picMk id="1030" creationId="{4AEDEC81-F8D8-08D1-9347-A16ABF9E49DA}"/>
          </ac:picMkLst>
        </pc:picChg>
        <pc:picChg chg="add mod">
          <ac:chgData name="Wada, Ryuta/和田 龍太" userId="2d932581-5fbd-4652-aa43-e6a64ab27875" providerId="ADAL" clId="{5771EEE5-E521-4245-A3EA-7DD0F20550EF}" dt="2025-05-27T23:09:10.912" v="297" actId="1076"/>
          <ac:picMkLst>
            <pc:docMk/>
            <pc:sldMk cId="3848298082" sldId="275"/>
            <ac:picMk id="1032" creationId="{C55A2ACD-AEDB-582F-4D9F-A4C374C31EA5}"/>
          </ac:picMkLst>
        </pc:picChg>
      </pc:sldChg>
      <pc:sldChg chg="delSp new mod">
        <pc:chgData name="Wada, Ryuta/和田 龍太" userId="2d932581-5fbd-4652-aa43-e6a64ab27875" providerId="ADAL" clId="{5771EEE5-E521-4245-A3EA-7DD0F20550EF}" dt="2025-05-27T22:56:59.298" v="235" actId="478"/>
        <pc:sldMkLst>
          <pc:docMk/>
          <pc:sldMk cId="1445537066" sldId="276"/>
        </pc:sldMkLst>
        <pc:spChg chg="del">
          <ac:chgData name="Wada, Ryuta/和田 龍太" userId="2d932581-5fbd-4652-aa43-e6a64ab27875" providerId="ADAL" clId="{5771EEE5-E521-4245-A3EA-7DD0F20550EF}" dt="2025-05-27T22:56:59.298" v="235" actId="478"/>
          <ac:spMkLst>
            <pc:docMk/>
            <pc:sldMk cId="1445537066" sldId="276"/>
            <ac:spMk id="2" creationId="{63F02AC7-C90B-FFC0-0CD4-0CB63129C917}"/>
          </ac:spMkLst>
        </pc:spChg>
        <pc:spChg chg="del">
          <ac:chgData name="Wada, Ryuta/和田 龍太" userId="2d932581-5fbd-4652-aa43-e6a64ab27875" providerId="ADAL" clId="{5771EEE5-E521-4245-A3EA-7DD0F20550EF}" dt="2025-05-27T22:56:59.298" v="235" actId="478"/>
          <ac:spMkLst>
            <pc:docMk/>
            <pc:sldMk cId="1445537066" sldId="276"/>
            <ac:spMk id="3" creationId="{E99F0C55-7211-F8A9-1A4B-638B70B81BCF}"/>
          </ac:spMkLst>
        </pc:spChg>
      </pc:sldChg>
    </pc:docChg>
  </pc:docChgLst>
  <pc:docChgLst>
    <pc:chgData name="Wada, Ryuta/和田 龍太" userId="2d932581-5fbd-4652-aa43-e6a64ab27875" providerId="ADAL" clId="{69DCFC0E-C8F6-40F1-9D96-CEA6AD07278F}"/>
    <pc:docChg chg="modSld sldOrd">
      <pc:chgData name="Wada, Ryuta/和田 龍太" userId="2d932581-5fbd-4652-aa43-e6a64ab27875" providerId="ADAL" clId="{69DCFC0E-C8F6-40F1-9D96-CEA6AD07278F}" dt="2025-05-28T03:02:33.992" v="2" actId="729"/>
      <pc:docMkLst>
        <pc:docMk/>
      </pc:docMkLst>
      <pc:sldChg chg="mod ord modShow">
        <pc:chgData name="Wada, Ryuta/和田 龍太" userId="2d932581-5fbd-4652-aa43-e6a64ab27875" providerId="ADAL" clId="{69DCFC0E-C8F6-40F1-9D96-CEA6AD07278F}" dt="2025-05-28T03:02:33.992" v="2" actId="729"/>
        <pc:sldMkLst>
          <pc:docMk/>
          <pc:sldMk cId="475813075" sldId="267"/>
        </pc:sldMkLst>
      </pc:sldChg>
    </pc:docChg>
  </pc:docChgLst>
  <pc:docChgLst>
    <pc:chgData name="Wada, Ryuta/和田 龍太" userId="2d932581-5fbd-4652-aa43-e6a64ab27875" providerId="ADAL" clId="{7C300650-93CF-4E02-ACFF-139BC56BCB30}"/>
    <pc:docChg chg="custSel modSld sldOrd">
      <pc:chgData name="Wada, Ryuta/和田 龍太" userId="2d932581-5fbd-4652-aa43-e6a64ab27875" providerId="ADAL" clId="{7C300650-93CF-4E02-ACFF-139BC56BCB30}" dt="2025-05-28T00:38:24.451" v="1807" actId="20577"/>
      <pc:docMkLst>
        <pc:docMk/>
      </pc:docMkLst>
      <pc:sldChg chg="modSp mod">
        <pc:chgData name="Wada, Ryuta/和田 龍太" userId="2d932581-5fbd-4652-aa43-e6a64ab27875" providerId="ADAL" clId="{7C300650-93CF-4E02-ACFF-139BC56BCB30}" dt="2025-05-28T00:26:41.134" v="1342" actId="1076"/>
        <pc:sldMkLst>
          <pc:docMk/>
          <pc:sldMk cId="325698190" sldId="259"/>
        </pc:sldMkLst>
        <pc:spChg chg="mod">
          <ac:chgData name="Wada, Ryuta/和田 龍太" userId="2d932581-5fbd-4652-aa43-e6a64ab27875" providerId="ADAL" clId="{7C300650-93CF-4E02-ACFF-139BC56BCB30}" dt="2025-05-28T00:26:41.134" v="1342" actId="1076"/>
          <ac:spMkLst>
            <pc:docMk/>
            <pc:sldMk cId="325698190" sldId="259"/>
            <ac:spMk id="2" creationId="{F049585D-ABB0-F09F-1C21-A975B6DF095E}"/>
          </ac:spMkLst>
        </pc:spChg>
        <pc:spChg chg="mod">
          <ac:chgData name="Wada, Ryuta/和田 龍太" userId="2d932581-5fbd-4652-aa43-e6a64ab27875" providerId="ADAL" clId="{7C300650-93CF-4E02-ACFF-139BC56BCB30}" dt="2025-05-28T00:25:24.223" v="1217" actId="1076"/>
          <ac:spMkLst>
            <pc:docMk/>
            <pc:sldMk cId="325698190" sldId="259"/>
            <ac:spMk id="5" creationId="{294C65C8-9103-E81B-BFEA-0B4538EA5FA2}"/>
          </ac:spMkLst>
        </pc:spChg>
        <pc:spChg chg="mod">
          <ac:chgData name="Wada, Ryuta/和田 龍太" userId="2d932581-5fbd-4652-aa43-e6a64ab27875" providerId="ADAL" clId="{7C300650-93CF-4E02-ACFF-139BC56BCB30}" dt="2025-05-28T00:25:46.279" v="1219" actId="1076"/>
          <ac:spMkLst>
            <pc:docMk/>
            <pc:sldMk cId="325698190" sldId="259"/>
            <ac:spMk id="10" creationId="{DFB63617-240C-C538-D124-37EB2E6B0A31}"/>
          </ac:spMkLst>
        </pc:spChg>
        <pc:spChg chg="mod">
          <ac:chgData name="Wada, Ryuta/和田 龍太" userId="2d932581-5fbd-4652-aa43-e6a64ab27875" providerId="ADAL" clId="{7C300650-93CF-4E02-ACFF-139BC56BCB30}" dt="2025-05-28T00:25:54.760" v="1221" actId="1076"/>
          <ac:spMkLst>
            <pc:docMk/>
            <pc:sldMk cId="325698190" sldId="259"/>
            <ac:spMk id="11" creationId="{174D71ED-4408-18AC-44D7-DA5EB1564D12}"/>
          </ac:spMkLst>
        </pc:spChg>
        <pc:spChg chg="mod">
          <ac:chgData name="Wada, Ryuta/和田 龍太" userId="2d932581-5fbd-4652-aa43-e6a64ab27875" providerId="ADAL" clId="{7C300650-93CF-4E02-ACFF-139BC56BCB30}" dt="2025-05-28T00:25:46.279" v="1219" actId="1076"/>
          <ac:spMkLst>
            <pc:docMk/>
            <pc:sldMk cId="325698190" sldId="259"/>
            <ac:spMk id="14" creationId="{CBE8B478-0DE9-DEC9-3D38-C87F8DE729BC}"/>
          </ac:spMkLst>
        </pc:spChg>
        <pc:spChg chg="mod">
          <ac:chgData name="Wada, Ryuta/和田 龍太" userId="2d932581-5fbd-4652-aa43-e6a64ab27875" providerId="ADAL" clId="{7C300650-93CF-4E02-ACFF-139BC56BCB30}" dt="2025-05-28T00:25:46.279" v="1219" actId="1076"/>
          <ac:spMkLst>
            <pc:docMk/>
            <pc:sldMk cId="325698190" sldId="259"/>
            <ac:spMk id="17" creationId="{72C1533C-CBB9-8C4E-9A39-627BE6238C55}"/>
          </ac:spMkLst>
        </pc:spChg>
        <pc:spChg chg="mod">
          <ac:chgData name="Wada, Ryuta/和田 龍太" userId="2d932581-5fbd-4652-aa43-e6a64ab27875" providerId="ADAL" clId="{7C300650-93CF-4E02-ACFF-139BC56BCB30}" dt="2025-05-28T00:25:49.415" v="1220" actId="1076"/>
          <ac:spMkLst>
            <pc:docMk/>
            <pc:sldMk cId="325698190" sldId="259"/>
            <ac:spMk id="18" creationId="{BCC64F72-9FB4-49FA-24F7-A441A1556F65}"/>
          </ac:spMkLst>
        </pc:spChg>
        <pc:spChg chg="mod">
          <ac:chgData name="Wada, Ryuta/和田 龍太" userId="2d932581-5fbd-4652-aa43-e6a64ab27875" providerId="ADAL" clId="{7C300650-93CF-4E02-ACFF-139BC56BCB30}" dt="2025-05-28T00:25:46.279" v="1219" actId="1076"/>
          <ac:spMkLst>
            <pc:docMk/>
            <pc:sldMk cId="325698190" sldId="259"/>
            <ac:spMk id="24" creationId="{18F3E381-DDDF-2CD8-1A4C-A9D493A3677E}"/>
          </ac:spMkLst>
        </pc:spChg>
        <pc:picChg chg="mod">
          <ac:chgData name="Wada, Ryuta/和田 龍太" userId="2d932581-5fbd-4652-aa43-e6a64ab27875" providerId="ADAL" clId="{7C300650-93CF-4E02-ACFF-139BC56BCB30}" dt="2025-05-28T00:25:58.263" v="1224" actId="1076"/>
          <ac:picMkLst>
            <pc:docMk/>
            <pc:sldMk cId="325698190" sldId="259"/>
            <ac:picMk id="9" creationId="{AB876555-219A-296C-4B36-23A0B4712795}"/>
          </ac:picMkLst>
        </pc:picChg>
        <pc:picChg chg="mod">
          <ac:chgData name="Wada, Ryuta/和田 龍太" userId="2d932581-5fbd-4652-aa43-e6a64ab27875" providerId="ADAL" clId="{7C300650-93CF-4E02-ACFF-139BC56BCB30}" dt="2025-05-28T00:25:46.279" v="1219" actId="1076"/>
          <ac:picMkLst>
            <pc:docMk/>
            <pc:sldMk cId="325698190" sldId="259"/>
            <ac:picMk id="16" creationId="{5453CC00-BC46-7523-BD77-00E12AB16528}"/>
          </ac:picMkLst>
        </pc:picChg>
        <pc:picChg chg="mod">
          <ac:chgData name="Wada, Ryuta/和田 龍太" userId="2d932581-5fbd-4652-aa43-e6a64ab27875" providerId="ADAL" clId="{7C300650-93CF-4E02-ACFF-139BC56BCB30}" dt="2025-05-28T00:25:46.279" v="1219" actId="1076"/>
          <ac:picMkLst>
            <pc:docMk/>
            <pc:sldMk cId="325698190" sldId="259"/>
            <ac:picMk id="19" creationId="{2AB4E007-B30E-B6ED-E3B6-F84245C05FE4}"/>
          </ac:picMkLst>
        </pc:picChg>
        <pc:picChg chg="mod">
          <ac:chgData name="Wada, Ryuta/和田 龍太" userId="2d932581-5fbd-4652-aa43-e6a64ab27875" providerId="ADAL" clId="{7C300650-93CF-4E02-ACFF-139BC56BCB30}" dt="2025-05-28T00:25:46.279" v="1219" actId="1076"/>
          <ac:picMkLst>
            <pc:docMk/>
            <pc:sldMk cId="325698190" sldId="259"/>
            <ac:picMk id="21" creationId="{986FFF21-F5E9-ED9D-3404-CD64B2D266D8}"/>
          </ac:picMkLst>
        </pc:picChg>
        <pc:picChg chg="mod">
          <ac:chgData name="Wada, Ryuta/和田 龍太" userId="2d932581-5fbd-4652-aa43-e6a64ab27875" providerId="ADAL" clId="{7C300650-93CF-4E02-ACFF-139BC56BCB30}" dt="2025-05-28T00:25:46.279" v="1219" actId="1076"/>
          <ac:picMkLst>
            <pc:docMk/>
            <pc:sldMk cId="325698190" sldId="259"/>
            <ac:picMk id="22" creationId="{EFF70395-6979-6F59-BA2B-377C82E6FD87}"/>
          </ac:picMkLst>
        </pc:picChg>
        <pc:picChg chg="mod">
          <ac:chgData name="Wada, Ryuta/和田 龍太" userId="2d932581-5fbd-4652-aa43-e6a64ab27875" providerId="ADAL" clId="{7C300650-93CF-4E02-ACFF-139BC56BCB30}" dt="2025-05-28T00:25:46.279" v="1219" actId="1076"/>
          <ac:picMkLst>
            <pc:docMk/>
            <pc:sldMk cId="325698190" sldId="259"/>
            <ac:picMk id="23" creationId="{190CC5D6-C696-477C-4654-D5417D742672}"/>
          </ac:picMkLst>
        </pc:picChg>
        <pc:picChg chg="mod">
          <ac:chgData name="Wada, Ryuta/和田 龍太" userId="2d932581-5fbd-4652-aa43-e6a64ab27875" providerId="ADAL" clId="{7C300650-93CF-4E02-ACFF-139BC56BCB30}" dt="2025-05-28T00:25:46.279" v="1219" actId="1076"/>
          <ac:picMkLst>
            <pc:docMk/>
            <pc:sldMk cId="325698190" sldId="259"/>
            <ac:picMk id="2052" creationId="{2B6132F7-F6B6-560A-D1DF-FF0DD7A06962}"/>
          </ac:picMkLst>
        </pc:picChg>
      </pc:sldChg>
      <pc:sldChg chg="addSp delSp modSp mod">
        <pc:chgData name="Wada, Ryuta/和田 龍太" userId="2d932581-5fbd-4652-aa43-e6a64ab27875" providerId="ADAL" clId="{7C300650-93CF-4E02-ACFF-139BC56BCB30}" dt="2025-05-28T00:38:24.451" v="1807" actId="20577"/>
        <pc:sldMkLst>
          <pc:docMk/>
          <pc:sldMk cId="475813075" sldId="267"/>
        </pc:sldMkLst>
        <pc:spChg chg="mod">
          <ac:chgData name="Wada, Ryuta/和田 龍太" userId="2d932581-5fbd-4652-aa43-e6a64ab27875" providerId="ADAL" clId="{7C300650-93CF-4E02-ACFF-139BC56BCB30}" dt="2025-05-28T00:14:28.203" v="400" actId="14100"/>
          <ac:spMkLst>
            <pc:docMk/>
            <pc:sldMk cId="475813075" sldId="267"/>
            <ac:spMk id="3" creationId="{65EDD6E7-2C40-A30F-ED59-D018A02C54C8}"/>
          </ac:spMkLst>
        </pc:spChg>
        <pc:spChg chg="mod">
          <ac:chgData name="Wada, Ryuta/和田 龍太" userId="2d932581-5fbd-4652-aa43-e6a64ab27875" providerId="ADAL" clId="{7C300650-93CF-4E02-ACFF-139BC56BCB30}" dt="2025-05-28T00:14:19.362" v="398" actId="1076"/>
          <ac:spMkLst>
            <pc:docMk/>
            <pc:sldMk cId="475813075" sldId="267"/>
            <ac:spMk id="5" creationId="{A40F64B2-24FE-F475-48EA-10B5330678D9}"/>
          </ac:spMkLst>
        </pc:spChg>
        <pc:spChg chg="mod">
          <ac:chgData name="Wada, Ryuta/和田 龍太" userId="2d932581-5fbd-4652-aa43-e6a64ab27875" providerId="ADAL" clId="{7C300650-93CF-4E02-ACFF-139BC56BCB30}" dt="2025-05-28T00:28:04.775" v="1407" actId="1036"/>
          <ac:spMkLst>
            <pc:docMk/>
            <pc:sldMk cId="475813075" sldId="267"/>
            <ac:spMk id="10" creationId="{18292C5C-8EFB-8145-77A9-26FFBCA5B685}"/>
          </ac:spMkLst>
        </pc:spChg>
        <pc:spChg chg="mod">
          <ac:chgData name="Wada, Ryuta/和田 龍太" userId="2d932581-5fbd-4652-aa43-e6a64ab27875" providerId="ADAL" clId="{7C300650-93CF-4E02-ACFF-139BC56BCB30}" dt="2025-05-28T00:28:04.775" v="1407" actId="1036"/>
          <ac:spMkLst>
            <pc:docMk/>
            <pc:sldMk cId="475813075" sldId="267"/>
            <ac:spMk id="11" creationId="{E294E780-6D89-859B-D9E8-AADA67C8B767}"/>
          </ac:spMkLst>
        </pc:spChg>
        <pc:spChg chg="mod">
          <ac:chgData name="Wada, Ryuta/和田 龍太" userId="2d932581-5fbd-4652-aa43-e6a64ab27875" providerId="ADAL" clId="{7C300650-93CF-4E02-ACFF-139BC56BCB30}" dt="2025-05-28T00:28:04.775" v="1407" actId="1036"/>
          <ac:spMkLst>
            <pc:docMk/>
            <pc:sldMk cId="475813075" sldId="267"/>
            <ac:spMk id="12" creationId="{3B34B8C9-C6C3-2C69-E97B-AB24DBE04E02}"/>
          </ac:spMkLst>
        </pc:spChg>
        <pc:spChg chg="mod">
          <ac:chgData name="Wada, Ryuta/和田 龍太" userId="2d932581-5fbd-4652-aa43-e6a64ab27875" providerId="ADAL" clId="{7C300650-93CF-4E02-ACFF-139BC56BCB30}" dt="2025-05-28T00:28:04.775" v="1407" actId="1036"/>
          <ac:spMkLst>
            <pc:docMk/>
            <pc:sldMk cId="475813075" sldId="267"/>
            <ac:spMk id="13" creationId="{FA21A6B9-E79D-E6C9-E056-735B95CC68AB}"/>
          </ac:spMkLst>
        </pc:spChg>
        <pc:spChg chg="add mod">
          <ac:chgData name="Wada, Ryuta/和田 龍太" userId="2d932581-5fbd-4652-aa43-e6a64ab27875" providerId="ADAL" clId="{7C300650-93CF-4E02-ACFF-139BC56BCB30}" dt="2025-05-28T00:28:04.775" v="1407" actId="1036"/>
          <ac:spMkLst>
            <pc:docMk/>
            <pc:sldMk cId="475813075" sldId="267"/>
            <ac:spMk id="14" creationId="{96B2ACD9-A4B3-DA40-B9D9-D07F54FF058C}"/>
          </ac:spMkLst>
        </pc:spChg>
        <pc:spChg chg="add mod">
          <ac:chgData name="Wada, Ryuta/和田 龍太" userId="2d932581-5fbd-4652-aa43-e6a64ab27875" providerId="ADAL" clId="{7C300650-93CF-4E02-ACFF-139BC56BCB30}" dt="2025-05-28T00:28:04.775" v="1407" actId="1036"/>
          <ac:spMkLst>
            <pc:docMk/>
            <pc:sldMk cId="475813075" sldId="267"/>
            <ac:spMk id="16" creationId="{C0E08041-16C4-88DE-F993-4A320647F8E8}"/>
          </ac:spMkLst>
        </pc:spChg>
        <pc:spChg chg="add mod">
          <ac:chgData name="Wada, Ryuta/和田 龍太" userId="2d932581-5fbd-4652-aa43-e6a64ab27875" providerId="ADAL" clId="{7C300650-93CF-4E02-ACFF-139BC56BCB30}" dt="2025-05-28T00:28:04.775" v="1407" actId="1036"/>
          <ac:spMkLst>
            <pc:docMk/>
            <pc:sldMk cId="475813075" sldId="267"/>
            <ac:spMk id="17" creationId="{8A251A60-1108-C8F8-B834-9FA4502028AF}"/>
          </ac:spMkLst>
        </pc:spChg>
        <pc:spChg chg="add mod">
          <ac:chgData name="Wada, Ryuta/和田 龍太" userId="2d932581-5fbd-4652-aa43-e6a64ab27875" providerId="ADAL" clId="{7C300650-93CF-4E02-ACFF-139BC56BCB30}" dt="2025-05-28T00:28:04.775" v="1407" actId="1036"/>
          <ac:spMkLst>
            <pc:docMk/>
            <pc:sldMk cId="475813075" sldId="267"/>
            <ac:spMk id="18" creationId="{9E711A99-6635-5949-01E9-74507FC23F74}"/>
          </ac:spMkLst>
        </pc:spChg>
        <pc:spChg chg="add del">
          <ac:chgData name="Wada, Ryuta/和田 龍太" userId="2d932581-5fbd-4652-aa43-e6a64ab27875" providerId="ADAL" clId="{7C300650-93CF-4E02-ACFF-139BC56BCB30}" dt="2025-05-28T00:23:16.601" v="1115" actId="478"/>
          <ac:spMkLst>
            <pc:docMk/>
            <pc:sldMk cId="475813075" sldId="267"/>
            <ac:spMk id="19" creationId="{B9BB2EFA-B8E1-A5FF-EA76-00A3CC6BB733}"/>
          </ac:spMkLst>
        </pc:spChg>
        <pc:spChg chg="add mod">
          <ac:chgData name="Wada, Ryuta/和田 龍太" userId="2d932581-5fbd-4652-aa43-e6a64ab27875" providerId="ADAL" clId="{7C300650-93CF-4E02-ACFF-139BC56BCB30}" dt="2025-05-28T00:28:04.775" v="1407" actId="1036"/>
          <ac:spMkLst>
            <pc:docMk/>
            <pc:sldMk cId="475813075" sldId="267"/>
            <ac:spMk id="20" creationId="{A3BD3F8F-BC3E-4A6A-F477-672587D4131E}"/>
          </ac:spMkLst>
        </pc:spChg>
        <pc:spChg chg="add mod">
          <ac:chgData name="Wada, Ryuta/和田 龍太" userId="2d932581-5fbd-4652-aa43-e6a64ab27875" providerId="ADAL" clId="{7C300650-93CF-4E02-ACFF-139BC56BCB30}" dt="2025-05-28T00:33:55.433" v="1522" actId="13822"/>
          <ac:spMkLst>
            <pc:docMk/>
            <pc:sldMk cId="475813075" sldId="267"/>
            <ac:spMk id="21" creationId="{7E07D1FA-8A95-901E-8134-4805F0E6A92E}"/>
          </ac:spMkLst>
        </pc:spChg>
        <pc:spChg chg="add mod">
          <ac:chgData name="Wada, Ryuta/和田 龍太" userId="2d932581-5fbd-4652-aa43-e6a64ab27875" providerId="ADAL" clId="{7C300650-93CF-4E02-ACFF-139BC56BCB30}" dt="2025-05-28T00:38:24.451" v="1807" actId="20577"/>
          <ac:spMkLst>
            <pc:docMk/>
            <pc:sldMk cId="475813075" sldId="267"/>
            <ac:spMk id="23" creationId="{5571E9A2-88B9-4BBD-9CCD-59495C4311FA}"/>
          </ac:spMkLst>
        </pc:spChg>
        <pc:graphicFrameChg chg="add mod ord modGraphic">
          <ac:chgData name="Wada, Ryuta/和田 龍太" userId="2d932581-5fbd-4652-aa43-e6a64ab27875" providerId="ADAL" clId="{7C300650-93CF-4E02-ACFF-139BC56BCB30}" dt="2025-05-28T00:28:04.775" v="1407" actId="1036"/>
          <ac:graphicFrameMkLst>
            <pc:docMk/>
            <pc:sldMk cId="475813075" sldId="267"/>
            <ac:graphicFrameMk id="15" creationId="{9676CC75-0410-1782-240E-F3948E4692F4}"/>
          </ac:graphicFrameMkLst>
        </pc:graphicFrameChg>
        <pc:picChg chg="mod">
          <ac:chgData name="Wada, Ryuta/和田 龍太" userId="2d932581-5fbd-4652-aa43-e6a64ab27875" providerId="ADAL" clId="{7C300650-93CF-4E02-ACFF-139BC56BCB30}" dt="2025-05-28T00:13:58.539" v="395" actId="14100"/>
          <ac:picMkLst>
            <pc:docMk/>
            <pc:sldMk cId="475813075" sldId="267"/>
            <ac:picMk id="2" creationId="{41EA1CFB-0B75-C113-0B32-701E35607F97}"/>
          </ac:picMkLst>
        </pc:picChg>
        <pc:picChg chg="mod">
          <ac:chgData name="Wada, Ryuta/和田 龍太" userId="2d932581-5fbd-4652-aa43-e6a64ab27875" providerId="ADAL" clId="{7C300650-93CF-4E02-ACFF-139BC56BCB30}" dt="2025-05-28T00:28:04.775" v="1407" actId="1036"/>
          <ac:picMkLst>
            <pc:docMk/>
            <pc:sldMk cId="475813075" sldId="267"/>
            <ac:picMk id="6" creationId="{AC2D7A32-0D84-BDFC-01FE-CA24CFFA4980}"/>
          </ac:picMkLst>
        </pc:picChg>
        <pc:picChg chg="mod">
          <ac:chgData name="Wada, Ryuta/和田 龍太" userId="2d932581-5fbd-4652-aa43-e6a64ab27875" providerId="ADAL" clId="{7C300650-93CF-4E02-ACFF-139BC56BCB30}" dt="2025-05-28T00:28:04.775" v="1407" actId="1036"/>
          <ac:picMkLst>
            <pc:docMk/>
            <pc:sldMk cId="475813075" sldId="267"/>
            <ac:picMk id="7" creationId="{45D4C95F-0EF2-093D-002F-23E211A7CD2B}"/>
          </ac:picMkLst>
        </pc:picChg>
        <pc:picChg chg="mod">
          <ac:chgData name="Wada, Ryuta/和田 龍太" userId="2d932581-5fbd-4652-aa43-e6a64ab27875" providerId="ADAL" clId="{7C300650-93CF-4E02-ACFF-139BC56BCB30}" dt="2025-05-28T00:28:04.775" v="1407" actId="1036"/>
          <ac:picMkLst>
            <pc:docMk/>
            <pc:sldMk cId="475813075" sldId="267"/>
            <ac:picMk id="8" creationId="{F4F1DF23-C4C8-8139-85F7-6DFD280D93B5}"/>
          </ac:picMkLst>
        </pc:picChg>
        <pc:picChg chg="mod">
          <ac:chgData name="Wada, Ryuta/和田 龍太" userId="2d932581-5fbd-4652-aa43-e6a64ab27875" providerId="ADAL" clId="{7C300650-93CF-4E02-ACFF-139BC56BCB30}" dt="2025-05-28T00:28:04.775" v="1407" actId="1036"/>
          <ac:picMkLst>
            <pc:docMk/>
            <pc:sldMk cId="475813075" sldId="267"/>
            <ac:picMk id="9" creationId="{CB3F0CD7-7A01-2A62-DD8B-D6E2B7BA35BE}"/>
          </ac:picMkLst>
        </pc:picChg>
        <pc:picChg chg="add mod">
          <ac:chgData name="Wada, Ryuta/和田 龍太" userId="2d932581-5fbd-4652-aa43-e6a64ab27875" providerId="ADAL" clId="{7C300650-93CF-4E02-ACFF-139BC56BCB30}" dt="2025-05-28T00:37:58.237" v="1772" actId="1076"/>
          <ac:picMkLst>
            <pc:docMk/>
            <pc:sldMk cId="475813075" sldId="267"/>
            <ac:picMk id="22" creationId="{C5A46107-E0E7-DCFA-3E22-13EA8498C8A4}"/>
          </ac:picMkLst>
        </pc:picChg>
        <pc:picChg chg="add mod">
          <ac:chgData name="Wada, Ryuta/和田 龍太" userId="2d932581-5fbd-4652-aa43-e6a64ab27875" providerId="ADAL" clId="{7C300650-93CF-4E02-ACFF-139BC56BCB30}" dt="2025-05-28T00:32:51.070" v="1410" actId="1076"/>
          <ac:picMkLst>
            <pc:docMk/>
            <pc:sldMk cId="475813075" sldId="267"/>
            <ac:picMk id="1026" creationId="{722F0CB2-D93B-C1A1-3A95-EB38C7C17344}"/>
          </ac:picMkLst>
        </pc:picChg>
      </pc:sldChg>
      <pc:sldChg chg="mod ord modShow">
        <pc:chgData name="Wada, Ryuta/和田 龍太" userId="2d932581-5fbd-4652-aa43-e6a64ab27875" providerId="ADAL" clId="{7C300650-93CF-4E02-ACFF-139BC56BCB30}" dt="2025-05-28T00:00:44.526" v="4" actId="729"/>
        <pc:sldMkLst>
          <pc:docMk/>
          <pc:sldMk cId="776625763" sldId="268"/>
        </pc:sldMkLst>
      </pc:sldChg>
      <pc:sldChg chg="mod ord modShow">
        <pc:chgData name="Wada, Ryuta/和田 龍太" userId="2d932581-5fbd-4652-aa43-e6a64ab27875" providerId="ADAL" clId="{7C300650-93CF-4E02-ACFF-139BC56BCB30}" dt="2025-05-28T00:00:44.526" v="4" actId="729"/>
        <pc:sldMkLst>
          <pc:docMk/>
          <pc:sldMk cId="4098127960" sldId="272"/>
        </pc:sldMkLst>
      </pc:sldChg>
      <pc:sldChg chg="mod ord modShow">
        <pc:chgData name="Wada, Ryuta/和田 龍太" userId="2d932581-5fbd-4652-aa43-e6a64ab27875" providerId="ADAL" clId="{7C300650-93CF-4E02-ACFF-139BC56BCB30}" dt="2025-05-28T00:00:44.526" v="4" actId="729"/>
        <pc:sldMkLst>
          <pc:docMk/>
          <pc:sldMk cId="2752466128" sldId="273"/>
        </pc:sldMkLst>
      </pc:sldChg>
      <pc:sldChg chg="mod ord modShow">
        <pc:chgData name="Wada, Ryuta/和田 龍太" userId="2d932581-5fbd-4652-aa43-e6a64ab27875" providerId="ADAL" clId="{7C300650-93CF-4E02-ACFF-139BC56BCB30}" dt="2025-05-28T00:00:44.526" v="4" actId="729"/>
        <pc:sldMkLst>
          <pc:docMk/>
          <pc:sldMk cId="361430902" sldId="274"/>
        </pc:sldMkLst>
      </pc:sldChg>
      <pc:sldChg chg="ord">
        <pc:chgData name="Wada, Ryuta/和田 龍太" userId="2d932581-5fbd-4652-aa43-e6a64ab27875" providerId="ADAL" clId="{7C300650-93CF-4E02-ACFF-139BC56BCB30}" dt="2025-05-28T00:00:39.186" v="3"/>
        <pc:sldMkLst>
          <pc:docMk/>
          <pc:sldMk cId="1445537066" sldId="276"/>
        </pc:sldMkLst>
      </pc:sldChg>
    </pc:docChg>
  </pc:docChgLst>
  <pc:docChgLst>
    <pc:chgData name="Wada, Ryuta/和田 龍太" userId="2d932581-5fbd-4652-aa43-e6a64ab27875" providerId="ADAL" clId="{BEA9BD9E-DBB0-4927-AA33-2E8E7AAFFD6E}"/>
    <pc:docChg chg="undo custSel modSld sldOrd">
      <pc:chgData name="Wada, Ryuta/和田 龍太" userId="2d932581-5fbd-4652-aa43-e6a64ab27875" providerId="ADAL" clId="{BEA9BD9E-DBB0-4927-AA33-2E8E7AAFFD6E}" dt="2025-05-27T12:55:20.591" v="13" actId="207"/>
      <pc:docMkLst>
        <pc:docMk/>
      </pc:docMkLst>
      <pc:sldChg chg="modSp mod ord">
        <pc:chgData name="Wada, Ryuta/和田 龍太" userId="2d932581-5fbd-4652-aa43-e6a64ab27875" providerId="ADAL" clId="{BEA9BD9E-DBB0-4927-AA33-2E8E7AAFFD6E}" dt="2025-05-27T12:53:23.616" v="2" actId="13822"/>
        <pc:sldMkLst>
          <pc:docMk/>
          <pc:sldMk cId="950841613" sldId="256"/>
        </pc:sldMkLst>
        <pc:spChg chg="mod">
          <ac:chgData name="Wada, Ryuta/和田 龍太" userId="2d932581-5fbd-4652-aa43-e6a64ab27875" providerId="ADAL" clId="{BEA9BD9E-DBB0-4927-AA33-2E8E7AAFFD6E}" dt="2025-05-27T12:53:23.616" v="2" actId="13822"/>
          <ac:spMkLst>
            <pc:docMk/>
            <pc:sldMk cId="950841613" sldId="256"/>
            <ac:spMk id="4" creationId="{5FE81D97-B1DC-847E-5B28-476DB97CB021}"/>
          </ac:spMkLst>
        </pc:spChg>
      </pc:sldChg>
      <pc:sldChg chg="modSp mod">
        <pc:chgData name="Wada, Ryuta/和田 龍太" userId="2d932581-5fbd-4652-aa43-e6a64ab27875" providerId="ADAL" clId="{BEA9BD9E-DBB0-4927-AA33-2E8E7AAFFD6E}" dt="2025-05-27T12:54:05.960" v="10" actId="14100"/>
        <pc:sldMkLst>
          <pc:docMk/>
          <pc:sldMk cId="1809732736" sldId="257"/>
        </pc:sldMkLst>
        <pc:spChg chg="mod">
          <ac:chgData name="Wada, Ryuta/和田 龍太" userId="2d932581-5fbd-4652-aa43-e6a64ab27875" providerId="ADAL" clId="{BEA9BD9E-DBB0-4927-AA33-2E8E7AAFFD6E}" dt="2025-05-27T12:54:05.960" v="10" actId="14100"/>
          <ac:spMkLst>
            <pc:docMk/>
            <pc:sldMk cId="1809732736" sldId="257"/>
            <ac:spMk id="34" creationId="{2F39A3C4-B9A6-B94F-D2E7-5C62E71D0131}"/>
          </ac:spMkLst>
        </pc:spChg>
      </pc:sldChg>
      <pc:sldChg chg="modSp mod">
        <pc:chgData name="Wada, Ryuta/和田 龍太" userId="2d932581-5fbd-4652-aa43-e6a64ab27875" providerId="ADAL" clId="{BEA9BD9E-DBB0-4927-AA33-2E8E7AAFFD6E}" dt="2025-05-27T12:55:20.591" v="13" actId="207"/>
        <pc:sldMkLst>
          <pc:docMk/>
          <pc:sldMk cId="325698190" sldId="259"/>
        </pc:sldMkLst>
        <pc:spChg chg="mod">
          <ac:chgData name="Wada, Ryuta/和田 龍太" userId="2d932581-5fbd-4652-aa43-e6a64ab27875" providerId="ADAL" clId="{BEA9BD9E-DBB0-4927-AA33-2E8E7AAFFD6E}" dt="2025-05-27T12:55:20.591" v="13" actId="207"/>
          <ac:spMkLst>
            <pc:docMk/>
            <pc:sldMk cId="325698190" sldId="259"/>
            <ac:spMk id="11" creationId="{174D71ED-4408-18AC-44D7-DA5EB1564D12}"/>
          </ac:spMkLst>
        </pc:spChg>
        <pc:spChg chg="mod">
          <ac:chgData name="Wada, Ryuta/和田 龍太" userId="2d932581-5fbd-4652-aa43-e6a64ab27875" providerId="ADAL" clId="{BEA9BD9E-DBB0-4927-AA33-2E8E7AAFFD6E}" dt="2025-05-27T12:55:20.591" v="13" actId="207"/>
          <ac:spMkLst>
            <pc:docMk/>
            <pc:sldMk cId="325698190" sldId="259"/>
            <ac:spMk id="14" creationId="{CBE8B478-0DE9-DEC9-3D38-C87F8DE729BC}"/>
          </ac:spMkLst>
        </pc:spChg>
        <pc:spChg chg="mod">
          <ac:chgData name="Wada, Ryuta/和田 龍太" userId="2d932581-5fbd-4652-aa43-e6a64ab27875" providerId="ADAL" clId="{BEA9BD9E-DBB0-4927-AA33-2E8E7AAFFD6E}" dt="2025-05-27T12:55:20.591" v="13" actId="207"/>
          <ac:spMkLst>
            <pc:docMk/>
            <pc:sldMk cId="325698190" sldId="259"/>
            <ac:spMk id="18" creationId="{BCC64F72-9FB4-49FA-24F7-A441A1556F65}"/>
          </ac:spMkLst>
        </pc:spChg>
      </pc:sldChg>
    </pc:docChg>
  </pc:docChgLst>
  <pc:docChgLst>
    <pc:chgData name="Terada, Shuhei/寺田 周平" userId="9896fd67-205a-49d1-9c69-c8c72d2d3d53" providerId="ADAL" clId="{A7DE5C27-8376-45D6-99DA-483CC8295667}"/>
    <pc:docChg chg="undo custSel addSld modSld">
      <pc:chgData name="Terada, Shuhei/寺田 周平" userId="9896fd67-205a-49d1-9c69-c8c72d2d3d53" providerId="ADAL" clId="{A7DE5C27-8376-45D6-99DA-483CC8295667}" dt="2025-05-28T02:29:49.263" v="326" actId="12789"/>
      <pc:docMkLst>
        <pc:docMk/>
      </pc:docMkLst>
      <pc:sldChg chg="modSp mod">
        <pc:chgData name="Terada, Shuhei/寺田 周平" userId="9896fd67-205a-49d1-9c69-c8c72d2d3d53" providerId="ADAL" clId="{A7DE5C27-8376-45D6-99DA-483CC8295667}" dt="2025-05-28T01:54:14.463" v="73" actId="14100"/>
        <pc:sldMkLst>
          <pc:docMk/>
          <pc:sldMk cId="475813075" sldId="267"/>
        </pc:sldMkLst>
        <pc:picChg chg="mod">
          <ac:chgData name="Terada, Shuhei/寺田 周平" userId="9896fd67-205a-49d1-9c69-c8c72d2d3d53" providerId="ADAL" clId="{A7DE5C27-8376-45D6-99DA-483CC8295667}" dt="2025-05-28T01:54:14.463" v="73" actId="14100"/>
          <ac:picMkLst>
            <pc:docMk/>
            <pc:sldMk cId="475813075" sldId="267"/>
            <ac:picMk id="7" creationId="{45D4C95F-0EF2-093D-002F-23E211A7CD2B}"/>
          </ac:picMkLst>
        </pc:picChg>
      </pc:sldChg>
      <pc:sldChg chg="addSp delSp modSp add mod">
        <pc:chgData name="Terada, Shuhei/寺田 周平" userId="9896fd67-205a-49d1-9c69-c8c72d2d3d53" providerId="ADAL" clId="{A7DE5C27-8376-45D6-99DA-483CC8295667}" dt="2025-05-28T02:29:49.263" v="326" actId="12789"/>
        <pc:sldMkLst>
          <pc:docMk/>
          <pc:sldMk cId="634337484" sldId="277"/>
        </pc:sldMkLst>
        <pc:spChg chg="mod">
          <ac:chgData name="Terada, Shuhei/寺田 周平" userId="9896fd67-205a-49d1-9c69-c8c72d2d3d53" providerId="ADAL" clId="{A7DE5C27-8376-45D6-99DA-483CC8295667}" dt="2025-05-28T02:03:08.184" v="245" actId="164"/>
          <ac:spMkLst>
            <pc:docMk/>
            <pc:sldMk cId="634337484" sldId="277"/>
            <ac:spMk id="3" creationId="{65EDD6E7-2C40-A30F-ED59-D018A02C54C8}"/>
          </ac:spMkLst>
        </pc:spChg>
        <pc:spChg chg="mod">
          <ac:chgData name="Terada, Shuhei/寺田 周平" userId="9896fd67-205a-49d1-9c69-c8c72d2d3d53" providerId="ADAL" clId="{A7DE5C27-8376-45D6-99DA-483CC8295667}" dt="2025-05-28T02:03:08.184" v="245" actId="164"/>
          <ac:spMkLst>
            <pc:docMk/>
            <pc:sldMk cId="634337484" sldId="277"/>
            <ac:spMk id="5" creationId="{A40F64B2-24FE-F475-48EA-10B5330678D9}"/>
          </ac:spMkLst>
        </pc:spChg>
        <pc:spChg chg="mod">
          <ac:chgData name="Terada, Shuhei/寺田 周平" userId="9896fd67-205a-49d1-9c69-c8c72d2d3d53" providerId="ADAL" clId="{A7DE5C27-8376-45D6-99DA-483CC8295667}" dt="2025-05-28T02:29:30.236" v="324" actId="12789"/>
          <ac:spMkLst>
            <pc:docMk/>
            <pc:sldMk cId="634337484" sldId="277"/>
            <ac:spMk id="10" creationId="{18292C5C-8EFB-8145-77A9-26FFBCA5B685}"/>
          </ac:spMkLst>
        </pc:spChg>
        <pc:spChg chg="mod">
          <ac:chgData name="Terada, Shuhei/寺田 周平" userId="9896fd67-205a-49d1-9c69-c8c72d2d3d53" providerId="ADAL" clId="{A7DE5C27-8376-45D6-99DA-483CC8295667}" dt="2025-05-28T02:29:30.236" v="324" actId="12789"/>
          <ac:spMkLst>
            <pc:docMk/>
            <pc:sldMk cId="634337484" sldId="277"/>
            <ac:spMk id="11" creationId="{E294E780-6D89-859B-D9E8-AADA67C8B767}"/>
          </ac:spMkLst>
        </pc:spChg>
        <pc:spChg chg="mod">
          <ac:chgData name="Terada, Shuhei/寺田 周平" userId="9896fd67-205a-49d1-9c69-c8c72d2d3d53" providerId="ADAL" clId="{A7DE5C27-8376-45D6-99DA-483CC8295667}" dt="2025-05-28T02:29:49.263" v="326" actId="12789"/>
          <ac:spMkLst>
            <pc:docMk/>
            <pc:sldMk cId="634337484" sldId="277"/>
            <ac:spMk id="12" creationId="{3B34B8C9-C6C3-2C69-E97B-AB24DBE04E02}"/>
          </ac:spMkLst>
        </pc:spChg>
        <pc:spChg chg="mod">
          <ac:chgData name="Terada, Shuhei/寺田 周平" userId="9896fd67-205a-49d1-9c69-c8c72d2d3d53" providerId="ADAL" clId="{A7DE5C27-8376-45D6-99DA-483CC8295667}" dt="2025-05-28T02:29:49.263" v="326" actId="12789"/>
          <ac:spMkLst>
            <pc:docMk/>
            <pc:sldMk cId="634337484" sldId="277"/>
            <ac:spMk id="13" creationId="{FA21A6B9-E79D-E6C9-E056-735B95CC68AB}"/>
          </ac:spMkLst>
        </pc:spChg>
        <pc:spChg chg="mod">
          <ac:chgData name="Terada, Shuhei/寺田 周平" userId="9896fd67-205a-49d1-9c69-c8c72d2d3d53" providerId="ADAL" clId="{A7DE5C27-8376-45D6-99DA-483CC8295667}" dt="2025-05-28T01:13:45.635" v="13" actId="14100"/>
          <ac:spMkLst>
            <pc:docMk/>
            <pc:sldMk cId="634337484" sldId="277"/>
            <ac:spMk id="21" creationId="{7E07D1FA-8A95-901E-8134-4805F0E6A92E}"/>
          </ac:spMkLst>
        </pc:spChg>
        <pc:spChg chg="mod">
          <ac:chgData name="Terada, Shuhei/寺田 周平" userId="9896fd67-205a-49d1-9c69-c8c72d2d3d53" providerId="ADAL" clId="{A7DE5C27-8376-45D6-99DA-483CC8295667}" dt="2025-05-28T01:13:38.285" v="12" actId="1076"/>
          <ac:spMkLst>
            <pc:docMk/>
            <pc:sldMk cId="634337484" sldId="277"/>
            <ac:spMk id="23" creationId="{5571E9A2-88B9-4BBD-9CCD-59495C4311FA}"/>
          </ac:spMkLst>
        </pc:spChg>
        <pc:grpChg chg="add mod">
          <ac:chgData name="Terada, Shuhei/寺田 周平" userId="9896fd67-205a-49d1-9c69-c8c72d2d3d53" providerId="ADAL" clId="{A7DE5C27-8376-45D6-99DA-483CC8295667}" dt="2025-05-28T02:29:38.741" v="325" actId="14100"/>
          <ac:grpSpMkLst>
            <pc:docMk/>
            <pc:sldMk cId="634337484" sldId="277"/>
            <ac:grpSpMk id="27" creationId="{F7475DFF-8C9E-DFAF-E9A1-6C10FC82FF22}"/>
          </ac:grpSpMkLst>
        </pc:grpChg>
        <pc:picChg chg="mod">
          <ac:chgData name="Terada, Shuhei/寺田 周平" userId="9896fd67-205a-49d1-9c69-c8c72d2d3d53" providerId="ADAL" clId="{A7DE5C27-8376-45D6-99DA-483CC8295667}" dt="2025-05-28T02:03:08.184" v="245" actId="164"/>
          <ac:picMkLst>
            <pc:docMk/>
            <pc:sldMk cId="634337484" sldId="277"/>
            <ac:picMk id="2" creationId="{41EA1CFB-0B75-C113-0B32-701E35607F97}"/>
          </ac:picMkLst>
        </pc:picChg>
        <pc:picChg chg="del mod">
          <ac:chgData name="Terada, Shuhei/寺田 周平" userId="9896fd67-205a-49d1-9c69-c8c72d2d3d53" providerId="ADAL" clId="{A7DE5C27-8376-45D6-99DA-483CC8295667}" dt="2025-05-28T01:39:41.669" v="53" actId="478"/>
          <ac:picMkLst>
            <pc:docMk/>
            <pc:sldMk cId="634337484" sldId="277"/>
            <ac:picMk id="6" creationId="{AC2D7A32-0D84-BDFC-01FE-CA24CFFA4980}"/>
          </ac:picMkLst>
        </pc:picChg>
        <pc:picChg chg="del mod">
          <ac:chgData name="Terada, Shuhei/寺田 周平" userId="9896fd67-205a-49d1-9c69-c8c72d2d3d53" providerId="ADAL" clId="{A7DE5C27-8376-45D6-99DA-483CC8295667}" dt="2025-05-28T02:02:23.221" v="141" actId="478"/>
          <ac:picMkLst>
            <pc:docMk/>
            <pc:sldMk cId="634337484" sldId="277"/>
            <ac:picMk id="7" creationId="{45D4C95F-0EF2-093D-002F-23E211A7CD2B}"/>
          </ac:picMkLst>
        </pc:picChg>
        <pc:picChg chg="del mod">
          <ac:chgData name="Terada, Shuhei/寺田 周平" userId="9896fd67-205a-49d1-9c69-c8c72d2d3d53" providerId="ADAL" clId="{A7DE5C27-8376-45D6-99DA-483CC8295667}" dt="2025-05-28T02:22:15.988" v="287" actId="478"/>
          <ac:picMkLst>
            <pc:docMk/>
            <pc:sldMk cId="634337484" sldId="277"/>
            <ac:picMk id="8" creationId="{F4F1DF23-C4C8-8139-85F7-6DFD280D93B5}"/>
          </ac:picMkLst>
        </pc:picChg>
        <pc:picChg chg="del mod">
          <ac:chgData name="Terada, Shuhei/寺田 周平" userId="9896fd67-205a-49d1-9c69-c8c72d2d3d53" providerId="ADAL" clId="{A7DE5C27-8376-45D6-99DA-483CC8295667}" dt="2025-05-28T02:29:02.820" v="320" actId="478"/>
          <ac:picMkLst>
            <pc:docMk/>
            <pc:sldMk cId="634337484" sldId="277"/>
            <ac:picMk id="9" creationId="{CB3F0CD7-7A01-2A62-DD8B-D6E2B7BA35BE}"/>
          </ac:picMkLst>
        </pc:picChg>
        <pc:picChg chg="mod">
          <ac:chgData name="Terada, Shuhei/寺田 周平" userId="9896fd67-205a-49d1-9c69-c8c72d2d3d53" providerId="ADAL" clId="{A7DE5C27-8376-45D6-99DA-483CC8295667}" dt="2025-05-28T01:13:03.422" v="5" actId="1076"/>
          <ac:picMkLst>
            <pc:docMk/>
            <pc:sldMk cId="634337484" sldId="277"/>
            <ac:picMk id="22" creationId="{C5A46107-E0E7-DCFA-3E22-13EA8498C8A4}"/>
          </ac:picMkLst>
        </pc:picChg>
        <pc:picChg chg="add mod">
          <ac:chgData name="Terada, Shuhei/寺田 周平" userId="9896fd67-205a-49d1-9c69-c8c72d2d3d53" providerId="ADAL" clId="{A7DE5C27-8376-45D6-99DA-483CC8295667}" dt="2025-05-28T02:29:30.236" v="324" actId="12789"/>
          <ac:picMkLst>
            <pc:docMk/>
            <pc:sldMk cId="634337484" sldId="277"/>
            <ac:picMk id="24" creationId="{0F50026E-4331-3182-2A3C-F9900F8D3A84}"/>
          </ac:picMkLst>
        </pc:picChg>
        <pc:picChg chg="add mod">
          <ac:chgData name="Terada, Shuhei/寺田 周平" userId="9896fd67-205a-49d1-9c69-c8c72d2d3d53" providerId="ADAL" clId="{A7DE5C27-8376-45D6-99DA-483CC8295667}" dt="2025-05-28T02:29:30.236" v="324" actId="12789"/>
          <ac:picMkLst>
            <pc:docMk/>
            <pc:sldMk cId="634337484" sldId="277"/>
            <ac:picMk id="26" creationId="{5857166C-43C6-E662-CD0C-50D1252A5B0A}"/>
          </ac:picMkLst>
        </pc:picChg>
        <pc:picChg chg="add mod">
          <ac:chgData name="Terada, Shuhei/寺田 周平" userId="9896fd67-205a-49d1-9c69-c8c72d2d3d53" providerId="ADAL" clId="{A7DE5C27-8376-45D6-99DA-483CC8295667}" dt="2025-05-28T02:29:49.263" v="326" actId="12789"/>
          <ac:picMkLst>
            <pc:docMk/>
            <pc:sldMk cId="634337484" sldId="277"/>
            <ac:picMk id="29" creationId="{EC24EC82-DE3A-C3DD-8EDC-A00BCCCE96D8}"/>
          </ac:picMkLst>
        </pc:picChg>
        <pc:picChg chg="add mod">
          <ac:chgData name="Terada, Shuhei/寺田 周平" userId="9896fd67-205a-49d1-9c69-c8c72d2d3d53" providerId="ADAL" clId="{A7DE5C27-8376-45D6-99DA-483CC8295667}" dt="2025-05-28T02:29:49.263" v="326" actId="12789"/>
          <ac:picMkLst>
            <pc:docMk/>
            <pc:sldMk cId="634337484" sldId="277"/>
            <ac:picMk id="31" creationId="{540A1C27-A42F-B956-D086-FA5B8291CDF8}"/>
          </ac:picMkLst>
        </pc:picChg>
        <pc:picChg chg="mod">
          <ac:chgData name="Terada, Shuhei/寺田 周平" userId="9896fd67-205a-49d1-9c69-c8c72d2d3d53" providerId="ADAL" clId="{A7DE5C27-8376-45D6-99DA-483CC8295667}" dt="2025-05-28T01:13:22.787" v="9" actId="1076"/>
          <ac:picMkLst>
            <pc:docMk/>
            <pc:sldMk cId="634337484" sldId="277"/>
            <ac:picMk id="1026" creationId="{722F0CB2-D93B-C1A1-3A95-EB38C7C1734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921F24D9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toyotajp-my.sharepoint.com/personal/1469999_tmc_twfr_toyota_co_jp/Documents/eki&#12304;&#12496;&#12483;&#12463;&#12450;&#12483;&#12503;&#28961;&#12375;&#12305;/&#39365;&#20253;&#21697;&#20445;&#23458;&#21697;&#25104;&#32318;&#25512;&#31227;&#29992;&#12464;&#12521;&#12501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sz="2400"/>
              <a:t>一般ロング</a:t>
            </a:r>
            <a:r>
              <a:rPr lang="en-US" altLang="ja-JP" sz="2400"/>
              <a:t>A</a:t>
            </a:r>
            <a:endParaRPr lang="ja-JP" sz="2400"/>
          </a:p>
        </c:rich>
      </c:tx>
      <c:layout>
        <c:manualLayout>
          <c:xMode val="edge"/>
          <c:yMode val="edge"/>
          <c:x val="0.32170822397200355"/>
          <c:y val="2.8218700110393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802918340026774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品保順位推移!$D$2</c:f>
              <c:strCache>
                <c:ptCount val="1"/>
                <c:pt idx="0">
                  <c:v>順位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品保順位推移!$D$10:$D$14</c:f>
              <c:numCache>
                <c:formatCode>General</c:formatCode>
                <c:ptCount val="5"/>
                <c:pt idx="0">
                  <c:v>96</c:v>
                </c:pt>
                <c:pt idx="1">
                  <c:v>56</c:v>
                </c:pt>
                <c:pt idx="2">
                  <c:v>66</c:v>
                </c:pt>
                <c:pt idx="3">
                  <c:v>43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8-490B-B3B6-20A2766E91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品保順位推移!$G$2</c:f>
              <c:strCache>
                <c:ptCount val="1"/>
                <c:pt idx="0">
                  <c:v>Aﾍﾟｰｽ/km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品保順位推移!$G$10:$G$14</c:f>
              <c:numCache>
                <c:formatCode>m:ss</c:formatCode>
                <c:ptCount val="5"/>
                <c:pt idx="0">
                  <c:v>2.4667861214193896E-3</c:v>
                </c:pt>
                <c:pt idx="1">
                  <c:v>2.3860632079361612E-3</c:v>
                </c:pt>
                <c:pt idx="2">
                  <c:v>2.5689925728745607E-3</c:v>
                </c:pt>
                <c:pt idx="3">
                  <c:v>2.4001863946158989E-3</c:v>
                </c:pt>
                <c:pt idx="4">
                  <c:v>2.2992522872469089E-3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68-490B-B3B6-20A2766E91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sz="2400"/>
              <a:t>一般ロング</a:t>
            </a:r>
            <a:r>
              <a:rPr lang="en-US" altLang="ja-JP" sz="2400"/>
              <a:t>B</a:t>
            </a:r>
            <a:endParaRPr lang="ja-JP" sz="2400"/>
          </a:p>
        </c:rich>
      </c:tx>
      <c:layout>
        <c:manualLayout>
          <c:xMode val="edge"/>
          <c:yMode val="edge"/>
          <c:x val="0.32170822397200355"/>
          <c:y val="2.82187001103936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845421686746987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品保順位推移!$D$2</c:f>
              <c:strCache>
                <c:ptCount val="1"/>
                <c:pt idx="0">
                  <c:v>順位</c:v>
                </c:pt>
              </c:strCache>
            </c:strRef>
          </c:tx>
          <c:spPr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品保順位推移!$H$10:$H$14</c:f>
              <c:numCache>
                <c:formatCode>General</c:formatCode>
                <c:ptCount val="5"/>
                <c:pt idx="0">
                  <c:v>285</c:v>
                </c:pt>
                <c:pt idx="1">
                  <c:v>254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B2-472D-9E5E-4D014A7C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品保順位推移!$J$2</c:f>
              <c:strCache>
                <c:ptCount val="1"/>
                <c:pt idx="0">
                  <c:v>Bﾍﾟｰｽ/km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品保順位推移!$B$10:$B$14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品保順位推移!$J$10:$J$14</c:f>
              <c:numCache>
                <c:formatCode>m:ss</c:formatCode>
                <c:ptCount val="5"/>
                <c:pt idx="0">
                  <c:v>2.8120376434063402E-3</c:v>
                </c:pt>
                <c:pt idx="1">
                  <c:v>2.8082478352615872E-3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AB2-472D-9E5E-4D014A7C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altLang="en-US" sz="2400"/>
              <a:t>シニア</a:t>
            </a:r>
            <a:endParaRPr lang="ja-JP" sz="2400"/>
          </a:p>
        </c:rich>
      </c:tx>
      <c:layout>
        <c:manualLayout>
          <c:xMode val="edge"/>
          <c:yMode val="edge"/>
          <c:x val="0.41970198902606309"/>
          <c:y val="1.9717871485943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987805766406254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品保順位推移!$D$19</c:f>
              <c:strCache>
                <c:ptCount val="1"/>
                <c:pt idx="0">
                  <c:v>ｼﾆｱ順位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品保順位推移!$D$27:$D$31</c:f>
              <c:numCache>
                <c:formatCode>General</c:formatCode>
                <c:ptCount val="5"/>
                <c:pt idx="0">
                  <c:v>58</c:v>
                </c:pt>
                <c:pt idx="1">
                  <c:v>75</c:v>
                </c:pt>
                <c:pt idx="2">
                  <c:v>44</c:v>
                </c:pt>
                <c:pt idx="3">
                  <c:v>54</c:v>
                </c:pt>
                <c:pt idx="4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F7-4C47-BDD6-1D08E39074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品保順位推移!$G$19</c:f>
              <c:strCache>
                <c:ptCount val="1"/>
                <c:pt idx="0">
                  <c:v>シﾍﾟｰｽ/km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品保順位推移!$G$27:$G$31</c:f>
              <c:numCache>
                <c:formatCode>m:ss</c:formatCode>
                <c:ptCount val="5"/>
                <c:pt idx="0">
                  <c:v>3.0019449801381264E-3</c:v>
                </c:pt>
                <c:pt idx="1">
                  <c:v>3.1451400220870629E-3</c:v>
                </c:pt>
                <c:pt idx="2">
                  <c:v>3.5044868415271741E-3</c:v>
                </c:pt>
                <c:pt idx="3">
                  <c:v>3.1703149533573471E-3</c:v>
                </c:pt>
                <c:pt idx="4">
                  <c:v>2.9863721049757479E-3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F7-4C47-BDD6-1D08E39074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9192913385827"/>
          <c:y val="5.1862415691078592E-2"/>
          <c:w val="0.23560564304461937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ja-JP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r>
              <a:rPr lang="ja-JP" altLang="en-US" sz="2400"/>
              <a:t>女性</a:t>
            </a:r>
            <a:endParaRPr lang="ja-JP" sz="2400"/>
          </a:p>
        </c:rich>
      </c:tx>
      <c:layout>
        <c:manualLayout>
          <c:xMode val="edge"/>
          <c:yMode val="edge"/>
          <c:x val="0.38828452741927943"/>
          <c:y val="3.27760846326174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3.0555555555555555E-2"/>
          <c:y val="0.24498534812506739"/>
          <c:w val="0.93888888888888888"/>
          <c:h val="0.5987805766406254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品保順位推移!$H$19</c:f>
              <c:strCache>
                <c:ptCount val="1"/>
                <c:pt idx="0">
                  <c:v>女性順位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ja-JP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品保順位推移!$H$27:$H$31</c:f>
              <c:numCache>
                <c:formatCode>General</c:formatCode>
                <c:ptCount val="5"/>
                <c:pt idx="1">
                  <c:v>24</c:v>
                </c:pt>
                <c:pt idx="2">
                  <c:v>10</c:v>
                </c:pt>
                <c:pt idx="3">
                  <c:v>11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0E-4F14-850E-CD1AC8104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94599871"/>
        <c:axId val="494597471"/>
      </c:barChart>
      <c:lineChart>
        <c:grouping val="standard"/>
        <c:varyColors val="0"/>
        <c:ser>
          <c:idx val="4"/>
          <c:order val="1"/>
          <c:tx>
            <c:strRef>
              <c:f>品保順位推移!$K$19</c:f>
              <c:strCache>
                <c:ptCount val="1"/>
                <c:pt idx="0">
                  <c:v>女ﾍﾟｰｽ/km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UD デジタル 教科書体 NK-B" panose="02020700000000000000" pitchFamily="18" charset="-128"/>
                    <a:ea typeface="UD デジタル 教科書体 NK-B" panose="02020700000000000000" pitchFamily="18" charset="-128"/>
                    <a:cs typeface="+mn-cs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品保順位推移!$B$27:$B$31</c:f>
              <c:strCache>
                <c:ptCount val="5"/>
                <c:pt idx="0">
                  <c:v>18年</c:v>
                </c:pt>
                <c:pt idx="1">
                  <c:v>19年</c:v>
                </c:pt>
                <c:pt idx="2">
                  <c:v>22年</c:v>
                </c:pt>
                <c:pt idx="3">
                  <c:v>23年</c:v>
                </c:pt>
                <c:pt idx="4">
                  <c:v>24年</c:v>
                </c:pt>
              </c:strCache>
            </c:strRef>
          </c:cat>
          <c:val>
            <c:numRef>
              <c:f>品保順位推移!$K$27:$K$31</c:f>
              <c:numCache>
                <c:formatCode>m:ss</c:formatCode>
                <c:ptCount val="5"/>
                <c:pt idx="1">
                  <c:v>3.5484555539072675E-3</c:v>
                </c:pt>
                <c:pt idx="2">
                  <c:v>3.6287399499143271E-3</c:v>
                </c:pt>
                <c:pt idx="3">
                  <c:v>3.3458021612635075E-3</c:v>
                </c:pt>
                <c:pt idx="4">
                  <c:v>3.4938044071825512E-3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0E-4F14-850E-CD1AC8104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5033231"/>
        <c:axId val="185031791"/>
      </c:lineChart>
      <c:catAx>
        <c:axId val="494599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7471"/>
        <c:crosses val="autoZero"/>
        <c:auto val="1"/>
        <c:lblAlgn val="ctr"/>
        <c:lblOffset val="100"/>
        <c:noMultiLvlLbl val="0"/>
      </c:catAx>
      <c:valAx>
        <c:axId val="49459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494599871"/>
        <c:crosses val="autoZero"/>
        <c:crossBetween val="between"/>
        <c:majorUnit val="20"/>
      </c:valAx>
      <c:valAx>
        <c:axId val="185031791"/>
        <c:scaling>
          <c:orientation val="minMax"/>
        </c:scaling>
        <c:delete val="0"/>
        <c:axPos val="r"/>
        <c:numFmt formatCode="m:ss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  <a:cs typeface="+mn-cs"/>
              </a:defRPr>
            </a:pPr>
            <a:endParaRPr lang="ja-JP"/>
          </a:p>
        </c:txPr>
        <c:crossAx val="185033231"/>
        <c:crosses val="max"/>
        <c:crossBetween val="between"/>
      </c:valAx>
      <c:catAx>
        <c:axId val="1850332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0317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8366489726752988"/>
          <c:y val="5.1862415691078592E-2"/>
          <c:w val="0.29385990395356082"/>
          <c:h val="0.12979528110750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100">
          <a:latin typeface="UD デジタル 教科書体 NK-B" panose="02020700000000000000" pitchFamily="18" charset="-128"/>
          <a:ea typeface="UD デジタル 教科書体 NK-B" panose="02020700000000000000" pitchFamily="18" charset="-128"/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43AF4-890E-405D-975C-64FF927D208B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687F3-3BC2-4FD9-8520-6448065629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96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87F3-3BC2-4FD9-8520-64480656299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805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87F3-3BC2-4FD9-8520-64480656299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88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87F3-3BC2-4FD9-8520-64480656299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149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87F3-3BC2-4FD9-8520-64480656299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79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87F3-3BC2-4FD9-8520-64480656299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7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687F3-3BC2-4FD9-8520-64480656299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960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136AF0-0514-4705-5BE4-B8CB0CE27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CC7E9EC-CACF-7EBB-B212-8C5E4115D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E23C72-0937-3226-3983-1BC5F5EB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6F8DF6-38F6-48A8-0DB1-F4F3E6DB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39B1CD-111D-7EE6-0785-3DA5C9F9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98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5CA6FA-F06E-5DCA-2635-0EF2A569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BEDCECF-9340-5DB4-8CCC-A0E9F7163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A15996-828A-2F0D-1CC7-D154F5B1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E3FC9B-5AF8-4183-5219-3D9425C6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AFA518-4EAA-0061-C90E-0B65355C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87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DB56BA7-2057-D36D-ECDF-74A35243B6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F456DCE-3571-71A6-B306-72F0E4A9A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2679B8-B1E4-2857-8261-DA42DEB7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CAE701-F2AD-AF4E-0755-63BF7F63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FB4855-BA69-2134-4EA7-F131C324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38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29ACB6-3197-B642-68C0-3A88C4B6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7D3411-F1C8-2E5A-4C22-42FECFA1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30C138-019D-536F-A475-A5AD01F3F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B808D70-0905-C987-FCC4-41F93DD4A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83033F-3F0C-5FC6-222B-56786CE6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131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508A3A-16A8-4127-635E-BD8749E86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1A50BE-27AC-C8BE-4EFF-5EE48C6AB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C53C63-0A3E-A83E-0767-5C472911C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819BAA-9260-E95B-F949-1C938E70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948D43-4386-5436-6999-690A327A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39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CEDD3E-8D8D-2F0D-05CE-B5D9B1F5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C51039-2A06-AC5D-A359-37FBFC43C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6491968-9051-77A0-CBE8-36EF7ABA8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EA701FA-DD56-4F8F-9D88-F12D748E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C91FB7E-E0AA-A0C7-13B7-935E85C6D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BFB814-0461-CE20-884B-96DFEBEC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026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3C9332-A61B-C132-DA7C-529D3F0A5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8770D9-5385-BBF4-0515-431B8D6CB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B15F8F2-3011-EEE0-5DBA-2DC6AF467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A9A8ED1-802C-E5BF-2637-387933E77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CB48D84-DEB4-C776-F5B0-59EC7A1D0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F47BC18-E5A5-F637-C43E-2DDFD604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8513727-8ACC-D729-9D50-D4197A9A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24696BD-D489-87D5-A566-7EAC6599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97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05B56E-E6C2-BE83-BCB2-F5FF7DC5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5E9CB3-941E-A36E-D1CE-CDB966D2A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AF142A-75C4-280F-2DD6-F7CB4CEF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5C9F7E-11A0-1C08-5984-4A958351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88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F924E0D-8DD3-BACA-BEEE-2F2307BE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57B01B-C8F9-8166-FA90-E4E386CC3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8C89DE-2A99-3899-7E04-85CC14A7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778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3A9F48-C18B-E25A-F823-1E751C55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21EF9E-762C-1182-3039-D01248F7F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2939A1-FF74-7689-4828-985AD5E23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9444EE-3E33-B956-2AB9-5D47DFBA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F85040C-6628-F707-573B-1AB217BE5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6E660E-0ED8-51EE-2424-17725CCD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636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D5FE2-6172-087F-21E1-F8E4E55E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5A748C0-FFDE-7C6B-1BFE-E90A29B0D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B2C8A85-7DFA-ABCF-318E-250D33DA1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43D3DE7-4149-9946-E2BC-1A4FE0594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20A766-C28E-1566-4F73-3F1F72C95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3BA0C7E-5905-EADF-F3FC-E66C4D4D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40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0813080-2D49-16E1-8112-452076632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93719BD-E727-39B1-4B23-7F779ADF5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B63F4A-31A0-1D22-5093-6A66BC8B0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0159F-7152-4762-896B-A170B098A3BC}" type="datetimeFigureOut">
              <a:rPr kumimoji="1" lang="ja-JP" altLang="en-US" smtClean="0"/>
              <a:t>2025/5/27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634975-0BBC-7D82-A4AF-E3183CE81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54EC76-5822-0350-CBAD-EA262C594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4CDEA-155E-4A72-BF7A-202746D9F39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795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32.png"/><Relationship Id="rId1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.png"/><Relationship Id="rId3" Type="http://schemas.openxmlformats.org/officeDocument/2006/relationships/image" Target="../media/image38.jpeg"/><Relationship Id="rId7" Type="http://schemas.openxmlformats.org/officeDocument/2006/relationships/image" Target="../media/image23.jpeg"/><Relationship Id="rId12" Type="http://schemas.openxmlformats.org/officeDocument/2006/relationships/image" Target="../media/image40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39.jpeg"/><Relationship Id="rId5" Type="http://schemas.openxmlformats.org/officeDocument/2006/relationships/image" Target="../media/image18.jpeg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openxmlformats.org/officeDocument/2006/relationships/image" Target="../media/image21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29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10" Type="http://schemas.openxmlformats.org/officeDocument/2006/relationships/image" Target="../media/image17.jpe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3.jpeg"/><Relationship Id="rId4" Type="http://schemas.microsoft.com/office/2007/relationships/hdphoto" Target="../media/hdphoto1.wdp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72CF45-744E-7A39-F1D4-45114C7EDD18}"/>
              </a:ext>
            </a:extLst>
          </p:cNvPr>
          <p:cNvSpPr txBox="1"/>
          <p:nvPr/>
        </p:nvSpPr>
        <p:spPr>
          <a:xfrm>
            <a:off x="2771570" y="2490753"/>
            <a:ext cx="70170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/>
              <a:t>品保親睦会</a:t>
            </a:r>
            <a:endParaRPr lang="en-US" altLang="ja-JP" sz="4000"/>
          </a:p>
          <a:p>
            <a:pPr algn="ctr"/>
            <a:r>
              <a:rPr kumimoji="1" lang="ja-JP" altLang="en-US" sz="4000"/>
              <a:t>駅伝・ウォーキング活動紹介</a:t>
            </a:r>
          </a:p>
        </p:txBody>
      </p:sp>
    </p:spTree>
    <p:extLst>
      <p:ext uri="{BB962C8B-B14F-4D97-AF65-F5344CB8AC3E}">
        <p14:creationId xmlns:p14="http://schemas.microsoft.com/office/powerpoint/2010/main" val="1407640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9676CC75-0410-1782-240E-F3948E4692F4}"/>
              </a:ext>
            </a:extLst>
          </p:cNvPr>
          <p:cNvGraphicFramePr>
            <a:graphicFrameLocks noGrp="1"/>
          </p:cNvGraphicFramePr>
          <p:nvPr/>
        </p:nvGraphicFramePr>
        <p:xfrm>
          <a:off x="88489" y="1179271"/>
          <a:ext cx="12005188" cy="4818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2594">
                  <a:extLst>
                    <a:ext uri="{9D8B030D-6E8A-4147-A177-3AD203B41FA5}">
                      <a16:colId xmlns:a16="http://schemas.microsoft.com/office/drawing/2014/main" val="2214540655"/>
                    </a:ext>
                  </a:extLst>
                </a:gridCol>
                <a:gridCol w="6002594">
                  <a:extLst>
                    <a:ext uri="{9D8B030D-6E8A-4147-A177-3AD203B41FA5}">
                      <a16:colId xmlns:a16="http://schemas.microsoft.com/office/drawing/2014/main" val="713669990"/>
                    </a:ext>
                  </a:extLst>
                </a:gridCol>
              </a:tblGrid>
              <a:tr h="2409492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647825"/>
                  </a:ext>
                </a:extLst>
              </a:tr>
              <a:tr h="2409492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911675"/>
                  </a:ext>
                </a:extLst>
              </a:tr>
            </a:tbl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1B79CF-F738-4304-695C-856FA08F44A1}"/>
              </a:ext>
            </a:extLst>
          </p:cNvPr>
          <p:cNvSpPr txBox="1"/>
          <p:nvPr/>
        </p:nvSpPr>
        <p:spPr>
          <a:xfrm>
            <a:off x="0" y="4780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：品保部の全社駅伝エースはだれ？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：品保四天王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（和田勝手に命名）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を紹介します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（本人の許可はとっていません）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7475DFF-8C9E-DFAF-E9A1-6C10FC82FF22}"/>
              </a:ext>
            </a:extLst>
          </p:cNvPr>
          <p:cNvGrpSpPr>
            <a:grpSpLocks noChangeAspect="1"/>
          </p:cNvGrpSpPr>
          <p:nvPr/>
        </p:nvGrpSpPr>
        <p:grpSpPr>
          <a:xfrm>
            <a:off x="8607892" y="102711"/>
            <a:ext cx="2773658" cy="1188000"/>
            <a:chOff x="8607892" y="102711"/>
            <a:chExt cx="2559951" cy="1096466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41EA1CFB-0B75-C113-0B32-701E35607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07892" y="102711"/>
              <a:ext cx="1599336" cy="1096466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65EDD6E7-2C40-A30F-ED59-D018A02C54C8}"/>
                </a:ext>
              </a:extLst>
            </p:cNvPr>
            <p:cNvSpPr/>
            <p:nvPr/>
          </p:nvSpPr>
          <p:spPr>
            <a:xfrm>
              <a:off x="9904272" y="700088"/>
              <a:ext cx="233363" cy="4371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40F64B2-24FE-F475-48EA-10B5330678D9}"/>
                </a:ext>
              </a:extLst>
            </p:cNvPr>
            <p:cNvSpPr txBox="1"/>
            <p:nvPr/>
          </p:nvSpPr>
          <p:spPr>
            <a:xfrm>
              <a:off x="10207228" y="797631"/>
              <a:ext cx="9606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>
                  <a:solidFill>
                    <a:srgbClr val="FF0000"/>
                  </a:solidFill>
                  <a:latin typeface="UD デジタル 教科書体 NK-B" panose="02020700000000000000" pitchFamily="18" charset="-128"/>
                  <a:ea typeface="UD デジタル 教科書体 NK-B" panose="02020700000000000000" pitchFamily="18" charset="-128"/>
                </a:rPr>
                <a:t>四天王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292C5C-8EFB-8145-77A9-26FFBCA5B685}"/>
              </a:ext>
            </a:extLst>
          </p:cNvPr>
          <p:cNvSpPr txBox="1"/>
          <p:nvPr/>
        </p:nvSpPr>
        <p:spPr>
          <a:xfrm>
            <a:off x="1350016" y="1360295"/>
            <a:ext cx="3766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２４新人　黒肥地選手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35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←換算タイム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94E780-6D89-859B-D9E8-AADA67C8B767}"/>
              </a:ext>
            </a:extLst>
          </p:cNvPr>
          <p:cNvSpPr txBox="1"/>
          <p:nvPr/>
        </p:nvSpPr>
        <p:spPr>
          <a:xfrm>
            <a:off x="7357014" y="1360295"/>
            <a:ext cx="4746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新人　源馬選手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副キャプテン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(8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42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B34B8C9-C6C3-2C69-E97B-AB24DBE04E02}"/>
              </a:ext>
            </a:extLst>
          </p:cNvPr>
          <p:cNvSpPr txBox="1"/>
          <p:nvPr/>
        </p:nvSpPr>
        <p:spPr>
          <a:xfrm>
            <a:off x="7357014" y="3767359"/>
            <a:ext cx="496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入社　安芸選手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キャプテン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58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←換算タイム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A21A6B9-E79D-E6C9-E056-735B95CC68AB}"/>
              </a:ext>
            </a:extLst>
          </p:cNvPr>
          <p:cNvSpPr txBox="1"/>
          <p:nvPr/>
        </p:nvSpPr>
        <p:spPr>
          <a:xfrm>
            <a:off x="1350016" y="3767359"/>
            <a:ext cx="3275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09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入社　朝隈選手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(8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58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B2ACD9-A4B3-DA40-B9D9-D07F54FF058C}"/>
              </a:ext>
            </a:extLst>
          </p:cNvPr>
          <p:cNvSpPr txBox="1"/>
          <p:nvPr/>
        </p:nvSpPr>
        <p:spPr>
          <a:xfrm>
            <a:off x="98323" y="2345587"/>
            <a:ext cx="6055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・強豪駅伝部出身！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月６００ｋｍの練習量！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・全社駅伝では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転倒しても品保１区歴代１位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・本年２月のマラソン後燃え尽き中・・・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E08041-16C4-88DE-F993-4A320647F8E8}"/>
              </a:ext>
            </a:extLst>
          </p:cNvPr>
          <p:cNvSpPr txBox="1"/>
          <p:nvPr/>
        </p:nvSpPr>
        <p:spPr>
          <a:xfrm>
            <a:off x="6091083" y="2331751"/>
            <a:ext cx="6055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・学園駅伝部出身！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・全社駅伝では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2.85k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品保歴代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・本年も絶好調！社内強豪チームに入り練習！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A251A60-1108-C8F8-B834-9FA4502028AF}"/>
              </a:ext>
            </a:extLst>
          </p:cNvPr>
          <p:cNvSpPr txBox="1"/>
          <p:nvPr/>
        </p:nvSpPr>
        <p:spPr>
          <a:xfrm>
            <a:off x="141852" y="4808328"/>
            <a:ext cx="5518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・部技情⇒品保に出戻り昨年急成長！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代の中では断トツのスピード！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・家庭と両立頑張りつつ今年も絶好調！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E711A99-6635-5949-01E9-74507FC23F74}"/>
              </a:ext>
            </a:extLst>
          </p:cNvPr>
          <p:cNvSpPr txBox="1"/>
          <p:nvPr/>
        </p:nvSpPr>
        <p:spPr>
          <a:xfrm>
            <a:off x="6091082" y="4793670"/>
            <a:ext cx="595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・入社以来ずっと品保エース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、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先月マラソンの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大会で優勝！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分と驚異的な記録！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・全社駅伝の距離にうまくシフトできるか！？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3BD3F8F-BC3E-4A6A-F477-672587D4131E}"/>
              </a:ext>
            </a:extLst>
          </p:cNvPr>
          <p:cNvSpPr txBox="1"/>
          <p:nvPr/>
        </p:nvSpPr>
        <p:spPr>
          <a:xfrm>
            <a:off x="-167624" y="828701"/>
            <a:ext cx="551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（）内はスポセン</a:t>
            </a:r>
            <a:r>
              <a:rPr kumimoji="1" lang="en-US" altLang="ja-JP"/>
              <a:t>2.85km</a:t>
            </a:r>
            <a:r>
              <a:rPr kumimoji="1" lang="ja-JP" altLang="en-US"/>
              <a:t>のベストタイム</a:t>
            </a:r>
          </a:p>
        </p:txBody>
      </p:sp>
      <p:pic>
        <p:nvPicPr>
          <p:cNvPr id="1026" name="Picture 2" descr="驚いて目が飛び出る人のイラスト（男性） | かわいいフリー素材集 いらすとや">
            <a:extLst>
              <a:ext uri="{FF2B5EF4-FFF2-40B4-BE49-F238E27FC236}">
                <a16:creationId xmlns:a16="http://schemas.microsoft.com/office/drawing/2014/main" id="{722F0CB2-D93B-C1A1-3A95-EB38C7C17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1581" y="5979194"/>
            <a:ext cx="878806" cy="8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7E07D1FA-8A95-901E-8134-4805F0E6A92E}"/>
              </a:ext>
            </a:extLst>
          </p:cNvPr>
          <p:cNvSpPr/>
          <p:nvPr/>
        </p:nvSpPr>
        <p:spPr>
          <a:xfrm>
            <a:off x="1198352" y="6065442"/>
            <a:ext cx="3798950" cy="714968"/>
          </a:xfrm>
          <a:prstGeom prst="wedgeRectCallout">
            <a:avLst>
              <a:gd name="adj1" fmla="val -60442"/>
              <a:gd name="adj2" fmla="val 278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ヤバすぎる！ドン引き～！</a:t>
            </a:r>
            <a:endParaRPr kumimoji="1" lang="en-US" altLang="ja-JP"/>
          </a:p>
          <a:p>
            <a:pPr algn="ctr"/>
            <a:r>
              <a:rPr lang="ja-JP" altLang="en-US"/>
              <a:t>参加するのやめようかな・・・</a:t>
            </a:r>
            <a:endParaRPr kumimoji="1" lang="ja-JP" altLang="en-US"/>
          </a:p>
        </p:txBody>
      </p:sp>
      <p:pic>
        <p:nvPicPr>
          <p:cNvPr id="22" name="図 21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C5A46107-E0E7-DCFA-3E22-13EA8498C8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11364943" y="6107638"/>
            <a:ext cx="716586" cy="702553"/>
          </a:xfrm>
          <a:prstGeom prst="ellipse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5571E9A2-88B9-4BBD-9CCD-59495C4311FA}"/>
              </a:ext>
            </a:extLst>
          </p:cNvPr>
          <p:cNvSpPr/>
          <p:nvPr/>
        </p:nvSpPr>
        <p:spPr>
          <a:xfrm>
            <a:off x="5540632" y="6059463"/>
            <a:ext cx="5655080" cy="714968"/>
          </a:xfrm>
          <a:prstGeom prst="wedgeRectCallout">
            <a:avLst>
              <a:gd name="adj1" fmla="val 56150"/>
              <a:gd name="adj2" fmla="val 183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この４人が断トツに変態なだけですので大丈夫！</a:t>
            </a:r>
            <a:endParaRPr kumimoji="1" lang="en-US" altLang="ja-JP"/>
          </a:p>
          <a:p>
            <a:pPr algn="ctr"/>
            <a:r>
              <a:rPr kumimoji="1" lang="ja-JP" altLang="en-US"/>
              <a:t>ラン苦手な方も是非～</a:t>
            </a:r>
            <a:endParaRPr kumimoji="1" lang="en-US" altLang="ja-JP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0F50026E-4331-3182-2A3C-F9900F8D3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15" b="98885" l="993" r="97891">
                        <a14:foregroundMark x1="2481" y1="45973" x2="46898" y2="9170"/>
                        <a14:foregroundMark x1="46898" y1="9170" x2="87717" y2="58240"/>
                        <a14:foregroundMark x1="87717" y1="58240" x2="41191" y2="82900"/>
                        <a14:foregroundMark x1="41191" y1="82900" x2="29156" y2="76580"/>
                        <a14:foregroundMark x1="26055" y1="14374" x2="8313" y2="36555"/>
                        <a14:foregroundMark x1="39950" y1="6815" x2="83375" y2="36431"/>
                        <a14:foregroundMark x1="83375" y1="36431" x2="87097" y2="47708"/>
                        <a14:foregroundMark x1="83995" y1="16976" x2="31886" y2="5700"/>
                        <a14:foregroundMark x1="31886" y1="5700" x2="7320" y2="24164"/>
                        <a14:foregroundMark x1="91563" y1="32094" x2="78040" y2="85254"/>
                        <a14:foregroundMark x1="78040" y1="85254" x2="58561" y2="96159"/>
                        <a14:foregroundMark x1="92060" y1="73482" x2="94913" y2="26518"/>
                        <a14:foregroundMark x1="94913" y1="26518" x2="93797" y2="25898"/>
                        <a14:foregroundMark x1="7816" y1="32962" x2="20223" y2="83024"/>
                        <a14:foregroundMark x1="20223" y1="83024" x2="31886" y2="93556"/>
                        <a14:foregroundMark x1="4715" y1="44114" x2="7816" y2="65056"/>
                        <a14:foregroundMark x1="97891" y1="42007" x2="97270" y2="63445"/>
                        <a14:foregroundMark x1="41811" y1="1859" x2="55335" y2="1363"/>
                        <a14:foregroundMark x1="993" y1="46592" x2="1489" y2="57001"/>
                        <a14:foregroundMark x1="44045" y1="71995" x2="53350" y2="71623"/>
                        <a14:foregroundMark x1="54094" y1="98885" x2="46154" y2="98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581" y="1235124"/>
            <a:ext cx="1080000" cy="1081339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857166C-43C6-E662-CD0C-50D1252A5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37" b="96774" l="1983" r="99257">
                        <a14:foregroundMark x1="39405" y1="49256" x2="40892" y2="51365"/>
                        <a14:foregroundMark x1="1735" y1="42680" x2="33209" y2="5583"/>
                        <a14:foregroundMark x1="33209" y1="5583" x2="54399" y2="1737"/>
                        <a14:foregroundMark x1="55390" y1="1985" x2="94052" y2="28040"/>
                        <a14:foregroundMark x1="99125" y1="45084" x2="99628" y2="46774"/>
                        <a14:foregroundMark x1="98517" y1="43042" x2="98862" y2="44202"/>
                        <a14:foregroundMark x1="97597" y1="39950" x2="98114" y2="41686"/>
                        <a14:foregroundMark x1="94052" y1="28040" x2="97597" y2="39950"/>
                        <a14:foregroundMark x1="97522" y1="47891" x2="84015" y2="81886"/>
                        <a14:foregroundMark x1="6691" y1="30893" x2="5328" y2="66749"/>
                        <a14:foregroundMark x1="1983" y1="45161" x2="2974" y2="59181"/>
                        <a14:foregroundMark x1="73606" y1="92680" x2="28005" y2="91315"/>
                        <a14:foregroundMark x1="28005" y1="91315" x2="27014" y2="90943"/>
                        <a14:foregroundMark x1="57001" y1="96774" x2="39033" y2="95161"/>
                        <a14:foregroundMark x1="69393" y1="93052" x2="36059" y2="92680"/>
                        <a14:foregroundMark x1="64932" y1="95037" x2="91945" y2="52605"/>
                        <a14:foregroundMark x1="87361" y1="51241" x2="77695" y2="28288"/>
                        <a14:foregroundMark x1="79554" y1="42928" x2="24783" y2="24690"/>
                        <a14:foregroundMark x1="24783" y1="24690" x2="20694" y2="30769"/>
                        <a14:foregroundMark x1="28377" y1="19975" x2="75465" y2="35980"/>
                        <a14:foregroundMark x1="75465" y1="35980" x2="76456" y2="61414"/>
                        <a14:foregroundMark x1="92441" y1="49256" x2="56753" y2="11414"/>
                        <a14:foregroundMark x1="56753" y1="11414" x2="75341" y2="32134"/>
                        <a14:foregroundMark x1="80297" y1="52978" x2="81908" y2="57940"/>
                        <a14:foregroundMark x1="69393" y1="70844" x2="70384" y2="72084"/>
                        <a14:foregroundMark x1="69888" y1="92928" x2="56506" y2="95409"/>
                        <a14:foregroundMark x1="69393" y1="94169" x2="64064" y2="96030"/>
                        <a14:foregroundMark x1="97274" y1="53970" x2="92317" y2="75062"/>
                        <a14:foregroundMark x1="4461" y1="66749" x2="29244" y2="92928"/>
                        <a14:foregroundMark x1="25898" y1="76675" x2="22305" y2="30521"/>
                        <a14:foregroundMark x1="22305" y1="30521" x2="22800" y2="72581"/>
                        <a14:foregroundMark x1="22429" y1="50496" x2="16605" y2="34739"/>
                        <a14:foregroundMark x1="15737" y1="38958" x2="19827" y2="75434"/>
                        <a14:backgroundMark x1="99380" y1="40074" x2="99876" y2="40199"/>
                        <a14:backgroundMark x1="99876" y1="39950" x2="99876" y2="39950"/>
                        <a14:backgroundMark x1="99504" y1="41315" x2="99876" y2="42680"/>
                        <a14:backgroundMark x1="99504" y1="43921" x2="99876" y2="39206"/>
                        <a14:backgroundMark x1="99876" y1="47022" x2="99876" y2="40943"/>
                        <a14:backgroundMark x1="99628" y1="46650" x2="99504" y2="388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4255" y="1236462"/>
            <a:ext cx="1080000" cy="1078662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EC24EC82-DE3A-C3DD-8EDC-A00BCCCE9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63" b="97646" l="620" r="98761">
                        <a14:foregroundMark x1="743" y1="45105" x2="28748" y2="6320"/>
                        <a14:foregroundMark x1="28748" y1="6320" x2="72862" y2="6815"/>
                        <a14:foregroundMark x1="72862" y1="6815" x2="98389" y2="44610"/>
                        <a14:foregroundMark x1="98389" y1="44610" x2="79182" y2="87732"/>
                        <a14:foregroundMark x1="79182" y1="87732" x2="35440" y2="94796"/>
                        <a14:foregroundMark x1="35440" y1="94796" x2="3965" y2="61214"/>
                        <a14:foregroundMark x1="3965" y1="61214" x2="867" y2="46344"/>
                        <a14:foregroundMark x1="30112" y1="7063" x2="72862" y2="26766"/>
                        <a14:foregroundMark x1="72862" y1="26766" x2="21561" y2="50186"/>
                        <a14:foregroundMark x1="21561" y1="50186" x2="34201" y2="5824"/>
                        <a14:foregroundMark x1="24040" y1="17968" x2="66295" y2="4833"/>
                        <a14:foregroundMark x1="66295" y1="4833" x2="66791" y2="6072"/>
                        <a14:foregroundMark x1="63817" y1="10409" x2="98761" y2="58736"/>
                        <a14:foregroundMark x1="98761" y1="58736" x2="74226" y2="74349"/>
                        <a14:foregroundMark x1="73606" y1="12515" x2="74969" y2="13507"/>
                        <a14:foregroundMark x1="72491" y1="12887" x2="72119" y2="10161"/>
                        <a14:foregroundMark x1="27881" y1="81041" x2="19083" y2="31970"/>
                        <a14:foregroundMark x1="19083" y1="31970" x2="19331" y2="76084"/>
                        <a14:foregroundMark x1="19331" y1="76084" x2="25774" y2="78563"/>
                        <a14:foregroundMark x1="15366" y1="65799" x2="14498" y2="63941"/>
                        <a14:foregroundMark x1="12887" y1="59356" x2="12020" y2="60471"/>
                        <a14:foregroundMark x1="12515" y1="59232" x2="12887" y2="57745"/>
                        <a14:foregroundMark x1="9913" y1="57993" x2="9913" y2="44238"/>
                        <a14:foregroundMark x1="4213" y1="65799" x2="24535" y2="87608"/>
                        <a14:foregroundMark x1="25403" y1="91822" x2="71375" y2="93556"/>
                        <a14:foregroundMark x1="71375" y1="93556" x2="30112" y2="93061"/>
                        <a14:foregroundMark x1="37918" y1="97026" x2="44857" y2="97646"/>
                        <a14:foregroundMark x1="69517" y1="17472" x2="78315" y2="25898"/>
                        <a14:foregroundMark x1="42875" y1="1487" x2="54151" y2="13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581" y="3642857"/>
            <a:ext cx="1080000" cy="10800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540A1C27-A42F-B956-D086-FA5B8291CD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594" b="98017" l="2107" r="97274">
                        <a14:foregroundMark x1="248" y1="50558" x2="25155" y2="11648"/>
                        <a14:foregroundMark x1="25155" y1="11648" x2="21437" y2="62206"/>
                        <a14:foregroundMark x1="21437" y1="62206" x2="25031" y2="14994"/>
                        <a14:foregroundMark x1="25031" y1="14994" x2="10285" y2="56877"/>
                        <a14:foregroundMark x1="10285" y1="56877" x2="21933" y2="11400"/>
                        <a14:foregroundMark x1="21933" y1="11400" x2="36307" y2="5700"/>
                        <a14:foregroundMark x1="37546" y1="11400" x2="82280" y2="17596"/>
                        <a14:foregroundMark x1="82280" y1="17596" x2="39405" y2="3717"/>
                        <a14:foregroundMark x1="39405" y1="3717" x2="37299" y2="9046"/>
                        <a14:foregroundMark x1="92689" y1="27385" x2="88476" y2="71995"/>
                        <a14:foregroundMark x1="88476" y1="71995" x2="95043" y2="34696"/>
                        <a14:foregroundMark x1="6691" y1="28625" x2="9046" y2="74721"/>
                        <a14:foregroundMark x1="9046" y1="74721" x2="6320" y2="39653"/>
                        <a14:foregroundMark x1="2602" y1="35688" x2="4833" y2="46964"/>
                        <a14:foregroundMark x1="8426" y1="74845" x2="10037" y2="72986"/>
                        <a14:foregroundMark x1="15489" y1="62949" x2="23420" y2="84015"/>
                        <a14:foregroundMark x1="26022" y1="86741" x2="39281" y2="92317"/>
                        <a14:foregroundMark x1="53903" y1="95167" x2="69765" y2="72119"/>
                        <a14:foregroundMark x1="84263" y1="20198" x2="83147" y2="78686"/>
                        <a14:foregroundMark x1="83147" y1="78686" x2="79802" y2="27385"/>
                        <a14:foregroundMark x1="79802" y1="27385" x2="78686" y2="72739"/>
                        <a14:foregroundMark x1="78686" y1="72739" x2="74597" y2="83519"/>
                        <a14:foregroundMark x1="97274" y1="42131" x2="95539" y2="43990"/>
                        <a14:foregroundMark x1="40025" y1="98017" x2="56753" y2="98017"/>
                        <a14:foregroundMark x1="28005" y1="91326" x2="33581" y2="94300"/>
                        <a14:foregroundMark x1="27633" y1="93432" x2="30235" y2="93804"/>
                        <a14:foregroundMark x1="28872" y1="93928" x2="29740" y2="94672"/>
                        <a14:foregroundMark x1="70136" y1="93928" x2="69021" y2="946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4255" y="364285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3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1B79CF-F738-4304-695C-856FA08F44A1}"/>
              </a:ext>
            </a:extLst>
          </p:cNvPr>
          <p:cNvSpPr txBox="1"/>
          <p:nvPr/>
        </p:nvSpPr>
        <p:spPr>
          <a:xfrm>
            <a:off x="0" y="4780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：全社駅伝の最近の品保部の成績は？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：下記棒グラフのような順位推移してます</a:t>
            </a:r>
            <a:r>
              <a:rPr lang="ja-JP" altLang="en-US" sz="16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（タイムの推移は折れ線）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、最近は年々強くなっています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E22B61B8-069A-6CF2-AA89-7DF2E18485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376158"/>
              </p:ext>
            </p:extLst>
          </p:nvPr>
        </p:nvGraphicFramePr>
        <p:xfrm>
          <a:off x="168675" y="781930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グラフ 25">
            <a:extLst>
              <a:ext uri="{FF2B5EF4-FFF2-40B4-BE49-F238E27FC236}">
                <a16:creationId xmlns:a16="http://schemas.microsoft.com/office/drawing/2014/main" id="{149CB0F8-35AC-50F1-9294-6B3012995D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458191"/>
              </p:ext>
            </p:extLst>
          </p:nvPr>
        </p:nvGraphicFramePr>
        <p:xfrm>
          <a:off x="6182245" y="781929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テキスト ボックス 17">
            <a:extLst>
              <a:ext uri="{FF2B5EF4-FFF2-40B4-BE49-F238E27FC236}">
                <a16:creationId xmlns:a16="http://schemas.microsoft.com/office/drawing/2014/main" id="{681D9634-853F-8A10-DDE2-F2B173E9480D}"/>
              </a:ext>
            </a:extLst>
          </p:cNvPr>
          <p:cNvSpPr txBox="1"/>
          <p:nvPr/>
        </p:nvSpPr>
        <p:spPr>
          <a:xfrm>
            <a:off x="8956842" y="2078789"/>
            <a:ext cx="2418294" cy="908197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/>
              <a:t>19</a:t>
            </a:r>
            <a:r>
              <a:rPr kumimoji="1" lang="ja-JP" altLang="en-US" sz="1600"/>
              <a:t>年以降は出場無し</a:t>
            </a:r>
            <a:endParaRPr kumimoji="1" lang="en-US" altLang="ja-JP" sz="1600"/>
          </a:p>
          <a:p>
            <a:pPr algn="ctr"/>
            <a:r>
              <a:rPr kumimoji="1" lang="en-US" altLang="ja-JP" sz="1600" b="1">
                <a:solidFill>
                  <a:srgbClr val="FF0000"/>
                </a:solidFill>
                <a:highlight>
                  <a:srgbClr val="FFFF00"/>
                </a:highlight>
              </a:rPr>
              <a:t>25</a:t>
            </a:r>
            <a:r>
              <a:rPr kumimoji="1" lang="ja-JP" altLang="en-US" sz="1600" b="1">
                <a:solidFill>
                  <a:srgbClr val="FF0000"/>
                </a:solidFill>
                <a:highlight>
                  <a:srgbClr val="FFFF00"/>
                </a:highlight>
              </a:rPr>
              <a:t>年復活目標！</a:t>
            </a:r>
          </a:p>
        </p:txBody>
      </p:sp>
      <p:graphicFrame>
        <p:nvGraphicFramePr>
          <p:cNvPr id="28" name="グラフ 27">
            <a:extLst>
              <a:ext uri="{FF2B5EF4-FFF2-40B4-BE49-F238E27FC236}">
                <a16:creationId xmlns:a16="http://schemas.microsoft.com/office/drawing/2014/main" id="{681CE029-5186-8A89-8CEC-F9F5472033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2810266"/>
              </p:ext>
            </p:extLst>
          </p:nvPr>
        </p:nvGraphicFramePr>
        <p:xfrm>
          <a:off x="168675" y="3807160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9" name="グラフ 28">
            <a:extLst>
              <a:ext uri="{FF2B5EF4-FFF2-40B4-BE49-F238E27FC236}">
                <a16:creationId xmlns:a16="http://schemas.microsoft.com/office/drawing/2014/main" id="{F0E18066-388E-A587-B9B2-C813E7B3A9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5739685"/>
              </p:ext>
            </p:extLst>
          </p:nvPr>
        </p:nvGraphicFramePr>
        <p:xfrm>
          <a:off x="6182245" y="3801223"/>
          <a:ext cx="5832000" cy="298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0" name="テキスト ボックス 17">
            <a:extLst>
              <a:ext uri="{FF2B5EF4-FFF2-40B4-BE49-F238E27FC236}">
                <a16:creationId xmlns:a16="http://schemas.microsoft.com/office/drawing/2014/main" id="{76C7D494-3AF6-F45C-B498-070BBD4EDBD3}"/>
              </a:ext>
            </a:extLst>
          </p:cNvPr>
          <p:cNvSpPr txBox="1"/>
          <p:nvPr/>
        </p:nvSpPr>
        <p:spPr>
          <a:xfrm>
            <a:off x="6644963" y="5205287"/>
            <a:ext cx="480457" cy="109658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/>
              <a:t>出場無し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C2D2872-CA29-0FC4-C2FE-18DE7027938B}"/>
              </a:ext>
            </a:extLst>
          </p:cNvPr>
          <p:cNvSpPr txBox="1"/>
          <p:nvPr/>
        </p:nvSpPr>
        <p:spPr>
          <a:xfrm>
            <a:off x="4484485" y="3555002"/>
            <a:ext cx="1611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/>
              <a:t>（出場：約</a:t>
            </a:r>
            <a:r>
              <a:rPr kumimoji="1" lang="en-US" altLang="ja-JP" sz="1000"/>
              <a:t>200</a:t>
            </a:r>
            <a:r>
              <a:rPr kumimoji="1" lang="ja-JP" altLang="en-US" sz="1000"/>
              <a:t>チーム）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A4F12AE-D572-67D8-8CA5-F815122F1810}"/>
              </a:ext>
            </a:extLst>
          </p:cNvPr>
          <p:cNvSpPr txBox="1"/>
          <p:nvPr/>
        </p:nvSpPr>
        <p:spPr>
          <a:xfrm>
            <a:off x="4527607" y="6611779"/>
            <a:ext cx="1611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/>
              <a:t>（出場：約</a:t>
            </a:r>
            <a:r>
              <a:rPr kumimoji="1" lang="en-US" altLang="ja-JP" sz="1000"/>
              <a:t>70</a:t>
            </a:r>
            <a:r>
              <a:rPr kumimoji="1" lang="ja-JP" altLang="en-US" sz="1000"/>
              <a:t>チーム）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28CA743-B31E-E949-6384-1E2BDE9928D1}"/>
              </a:ext>
            </a:extLst>
          </p:cNvPr>
          <p:cNvSpPr txBox="1"/>
          <p:nvPr/>
        </p:nvSpPr>
        <p:spPr>
          <a:xfrm>
            <a:off x="10662077" y="6629535"/>
            <a:ext cx="1611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/>
              <a:t>（出場：約</a:t>
            </a:r>
            <a:r>
              <a:rPr lang="en-US" altLang="ja-JP" sz="1000"/>
              <a:t>20</a:t>
            </a:r>
            <a:r>
              <a:rPr kumimoji="1" lang="ja-JP" altLang="en-US" sz="1000"/>
              <a:t>チーム）</a:t>
            </a:r>
          </a:p>
        </p:txBody>
      </p:sp>
    </p:spTree>
    <p:extLst>
      <p:ext uri="{BB962C8B-B14F-4D97-AF65-F5344CB8AC3E}">
        <p14:creationId xmlns:p14="http://schemas.microsoft.com/office/powerpoint/2010/main" val="245151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1B79CF-F738-4304-695C-856FA08F44A1}"/>
              </a:ext>
            </a:extLst>
          </p:cNvPr>
          <p:cNvSpPr txBox="1"/>
          <p:nvPr/>
        </p:nvSpPr>
        <p:spPr>
          <a:xfrm>
            <a:off x="0" y="4780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榎本部長が今年は全社駅伝優勝目標だ！って言ってたけど優勝できそう？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：・・・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年優勝チームとの差はこのような形となっています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054EAE64-9489-AA25-8A7B-059D67C1A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216361"/>
              </p:ext>
            </p:extLst>
          </p:nvPr>
        </p:nvGraphicFramePr>
        <p:xfrm>
          <a:off x="1056254" y="1280029"/>
          <a:ext cx="4563311" cy="37299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5607">
                  <a:extLst>
                    <a:ext uri="{9D8B030D-6E8A-4147-A177-3AD203B41FA5}">
                      <a16:colId xmlns:a16="http://schemas.microsoft.com/office/drawing/2014/main" val="2342103512"/>
                    </a:ext>
                  </a:extLst>
                </a:gridCol>
                <a:gridCol w="1496647">
                  <a:extLst>
                    <a:ext uri="{9D8B030D-6E8A-4147-A177-3AD203B41FA5}">
                      <a16:colId xmlns:a16="http://schemas.microsoft.com/office/drawing/2014/main" val="3413837052"/>
                    </a:ext>
                  </a:extLst>
                </a:gridCol>
                <a:gridCol w="904155">
                  <a:extLst>
                    <a:ext uri="{9D8B030D-6E8A-4147-A177-3AD203B41FA5}">
                      <a16:colId xmlns:a16="http://schemas.microsoft.com/office/drawing/2014/main" val="729854399"/>
                    </a:ext>
                  </a:extLst>
                </a:gridCol>
                <a:gridCol w="1526902">
                  <a:extLst>
                    <a:ext uri="{9D8B030D-6E8A-4147-A177-3AD203B41FA5}">
                      <a16:colId xmlns:a16="http://schemas.microsoft.com/office/drawing/2014/main" val="3405093682"/>
                    </a:ext>
                  </a:extLst>
                </a:gridCol>
              </a:tblGrid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氏名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距離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区間ﾀｲﾑ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412789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黒肥地健琉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6.04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19:11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63072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源馬功大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8:42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50310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朝隈晃生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8:58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77438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4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根本祐希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10:27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1504375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5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坂尻雅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10:19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99868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伊藤稜馬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10:09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886386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7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和田龍太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2.85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9:16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25246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</a:t>
                      </a:r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区</a:t>
                      </a:r>
                      <a:endParaRPr lang="ja-JP" altLang="en-US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安芸優一</a:t>
                      </a:r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2.89 </a:t>
                      </a:r>
                      <a:endParaRPr lang="en-US" altLang="ja-JP" sz="2000" b="0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9:09</a:t>
                      </a:r>
                      <a:endParaRPr lang="en-US" altLang="ja-JP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404864"/>
                  </a:ext>
                </a:extLst>
              </a:tr>
              <a:tr h="3729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合計</a:t>
                      </a: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20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0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26.03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0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1:26:11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5044126"/>
                  </a:ext>
                </a:extLst>
              </a:tr>
            </a:tbl>
          </a:graphicData>
        </a:graphic>
      </p:graphicFrame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0AC5DFF-4718-96DA-6F71-3EFFB556E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340288"/>
              </p:ext>
            </p:extLst>
          </p:nvPr>
        </p:nvGraphicFramePr>
        <p:xfrm>
          <a:off x="7386224" y="1280029"/>
          <a:ext cx="4225768" cy="37528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25768">
                  <a:extLst>
                    <a:ext uri="{9D8B030D-6E8A-4147-A177-3AD203B41FA5}">
                      <a16:colId xmlns:a16="http://schemas.microsoft.com/office/drawing/2014/main" val="3405093682"/>
                    </a:ext>
                  </a:extLst>
                </a:gridCol>
              </a:tblGrid>
              <a:tr h="372990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優勝チーム（品保との差）</a:t>
                      </a:r>
                      <a:endParaRPr lang="ja-JP" altLang="en-US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412789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18:31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（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40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秒）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063072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8:29(13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50310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8:37(21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77438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8:49(1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38</a:t>
                      </a:r>
                      <a:r>
                        <a:rPr lang="ja-JP" altLang="en-US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  <a:endParaRPr lang="en-US" altLang="ja-JP" sz="2400" b="1" i="0" u="none" strike="noStrike">
                        <a:solidFill>
                          <a:srgbClr val="000000"/>
                        </a:solidFill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1504375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9:02(1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17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998681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8:45(1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24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8863863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8:40(36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5252467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8:51(18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7404864"/>
                  </a:ext>
                </a:extLst>
              </a:tr>
              <a:tr h="37299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　合計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1:19:44</a:t>
                      </a:r>
                      <a:r>
                        <a:rPr lang="ja-JP" alt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(</a:t>
                      </a:r>
                      <a:r>
                        <a:rPr lang="en-US" altLang="ja-JP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6</a:t>
                      </a:r>
                      <a:r>
                        <a:rPr lang="ja-JP" altLang="en-US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分</a:t>
                      </a:r>
                      <a:r>
                        <a:rPr lang="en-US" altLang="ja-JP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27</a:t>
                      </a:r>
                      <a:r>
                        <a:rPr lang="ja-JP" altLang="en-US" sz="2400" b="1" i="0" u="none" strike="noStrike">
                          <a:solidFill>
                            <a:srgbClr val="FF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秒</a:t>
                      </a:r>
                      <a:r>
                        <a:rPr lang="en-US" altLang="ja-JP" sz="2400" b="1" i="0" u="none" strike="noStrike">
                          <a:solidFill>
                            <a:srgbClr val="000000"/>
                          </a:solidFill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0154554"/>
                  </a:ext>
                </a:extLst>
              </a:tr>
            </a:tbl>
          </a:graphicData>
        </a:graphic>
      </p:graphicFrame>
      <p:sp>
        <p:nvSpPr>
          <p:cNvPr id="5" name="矢印: 左右 4">
            <a:extLst>
              <a:ext uri="{FF2B5EF4-FFF2-40B4-BE49-F238E27FC236}">
                <a16:creationId xmlns:a16="http://schemas.microsoft.com/office/drawing/2014/main" id="{0B3E9A33-EE7F-1BC6-BA1D-0586F39C72A1}"/>
              </a:ext>
            </a:extLst>
          </p:cNvPr>
          <p:cNvSpPr/>
          <p:nvPr/>
        </p:nvSpPr>
        <p:spPr>
          <a:xfrm>
            <a:off x="5850385" y="2788031"/>
            <a:ext cx="1171852" cy="736846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CC3A45-1166-AE70-E264-DE256DFE69BE}"/>
              </a:ext>
            </a:extLst>
          </p:cNvPr>
          <p:cNvSpPr txBox="1"/>
          <p:nvPr/>
        </p:nvSpPr>
        <p:spPr>
          <a:xfrm>
            <a:off x="168676" y="1660124"/>
            <a:ext cx="10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四天王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FBE45B3-531B-3763-AA9F-67C3E59A0BBA}"/>
              </a:ext>
            </a:extLst>
          </p:cNvPr>
          <p:cNvSpPr txBox="1"/>
          <p:nvPr/>
        </p:nvSpPr>
        <p:spPr>
          <a:xfrm>
            <a:off x="168676" y="2040219"/>
            <a:ext cx="10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四天王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62C19C3-6603-D573-4464-21C8697178FF}"/>
              </a:ext>
            </a:extLst>
          </p:cNvPr>
          <p:cNvSpPr txBox="1"/>
          <p:nvPr/>
        </p:nvSpPr>
        <p:spPr>
          <a:xfrm>
            <a:off x="168676" y="2420314"/>
            <a:ext cx="10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四天王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D608C0A-418F-AE87-4B74-272BC4FA3D02}"/>
              </a:ext>
            </a:extLst>
          </p:cNvPr>
          <p:cNvSpPr txBox="1"/>
          <p:nvPr/>
        </p:nvSpPr>
        <p:spPr>
          <a:xfrm>
            <a:off x="164239" y="4257992"/>
            <a:ext cx="10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四天王</a:t>
            </a:r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7B3CF01-5A9D-8438-13F6-38BB9A49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118" y="5302679"/>
            <a:ext cx="864093" cy="1158252"/>
          </a:xfrm>
          <a:prstGeom prst="ellipse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6894E118-AF0F-6419-D12B-B063279AF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1" y="5463371"/>
            <a:ext cx="864165" cy="997560"/>
          </a:xfrm>
          <a:prstGeom prst="ellipse">
            <a:avLst/>
          </a:prstGeom>
        </p:spPr>
      </p:pic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98AC9EE8-3417-C622-59B6-DDD3206C2D17}"/>
              </a:ext>
            </a:extLst>
          </p:cNvPr>
          <p:cNvSpPr/>
          <p:nvPr/>
        </p:nvSpPr>
        <p:spPr>
          <a:xfrm>
            <a:off x="1402671" y="5302679"/>
            <a:ext cx="2681057" cy="1158252"/>
          </a:xfrm>
          <a:prstGeom prst="wedgeRectCallout">
            <a:avLst>
              <a:gd name="adj1" fmla="val -59001"/>
              <a:gd name="adj2" fmla="val 3046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66</a:t>
            </a:r>
            <a:r>
              <a:rPr kumimoji="1" lang="ja-JP" altLang="en-US"/>
              <a:t>⇒</a:t>
            </a:r>
            <a:r>
              <a:rPr kumimoji="1" lang="en-US" altLang="ja-JP"/>
              <a:t>43</a:t>
            </a:r>
            <a:r>
              <a:rPr kumimoji="1" lang="ja-JP" altLang="en-US"/>
              <a:t>⇒</a:t>
            </a:r>
            <a:r>
              <a:rPr kumimoji="1" lang="en-US" altLang="ja-JP"/>
              <a:t>19</a:t>
            </a:r>
            <a:r>
              <a:rPr kumimoji="1" lang="ja-JP" altLang="en-US"/>
              <a:t>位ときてるんだからこの傾き的には優勝いけるでしょ！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32985412-EE72-ECA9-F690-0A7FC21C633A}"/>
              </a:ext>
            </a:extLst>
          </p:cNvPr>
          <p:cNvSpPr/>
          <p:nvPr/>
        </p:nvSpPr>
        <p:spPr>
          <a:xfrm>
            <a:off x="5007006" y="5302679"/>
            <a:ext cx="1953087" cy="1158252"/>
          </a:xfrm>
          <a:prstGeom prst="wedgeRectCallout">
            <a:avLst>
              <a:gd name="adj1" fmla="val 66496"/>
              <a:gd name="adj2" fmla="val 23564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１日１秒ずつでいいから縮めればいいんだよ</a:t>
            </a:r>
          </a:p>
        </p:txBody>
      </p:sp>
      <p:pic>
        <p:nvPicPr>
          <p:cNvPr id="16" name="図 15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FA7CFFC8-BCDB-9E64-7B99-32C0DCCC1B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9035176" y="6015490"/>
            <a:ext cx="659240" cy="646331"/>
          </a:xfrm>
          <a:prstGeom prst="ellipse">
            <a:avLst/>
          </a:prstGeom>
        </p:spPr>
      </p:pic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9B057E87-6727-C013-7796-4B321D39126C}"/>
              </a:ext>
            </a:extLst>
          </p:cNvPr>
          <p:cNvSpPr/>
          <p:nvPr/>
        </p:nvSpPr>
        <p:spPr>
          <a:xfrm>
            <a:off x="9694416" y="5302679"/>
            <a:ext cx="2497584" cy="1035977"/>
          </a:xfrm>
          <a:prstGeom prst="cloudCallout">
            <a:avLst>
              <a:gd name="adj1" fmla="val -46425"/>
              <a:gd name="adj2" fmla="val 47075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/>
              <a:t>No</a:t>
            </a:r>
            <a:r>
              <a:rPr kumimoji="1" lang="ja-JP" altLang="en-US"/>
              <a:t>と言えない雰囲気だ！</a:t>
            </a:r>
          </a:p>
        </p:txBody>
      </p:sp>
    </p:spTree>
    <p:extLst>
      <p:ext uri="{BB962C8B-B14F-4D97-AF65-F5344CB8AC3E}">
        <p14:creationId xmlns:p14="http://schemas.microsoft.com/office/powerpoint/2010/main" val="1974316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ウォーキング　イラスト に対する画像結果">
            <a:extLst>
              <a:ext uri="{FF2B5EF4-FFF2-40B4-BE49-F238E27FC236}">
                <a16:creationId xmlns:a16="http://schemas.microsoft.com/office/drawing/2014/main" id="{4AEDEC81-F8D8-08D1-9347-A16ABF9E4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96" y="5299487"/>
            <a:ext cx="1651246" cy="123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7FC070-5E23-26C7-CDFC-B94C95B461CD}"/>
              </a:ext>
            </a:extLst>
          </p:cNvPr>
          <p:cNvSpPr txBox="1"/>
          <p:nvPr/>
        </p:nvSpPr>
        <p:spPr>
          <a:xfrm>
            <a:off x="2106561" y="479081"/>
            <a:ext cx="79788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ありがとうございました！</a:t>
            </a:r>
            <a:endParaRPr kumimoji="1"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■興味ある方は是非ご参加ください</a:t>
            </a:r>
            <a:endParaRPr kumimoji="1"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32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■全社駅伝（</a:t>
            </a:r>
            <a:r>
              <a:rPr kumimoji="1" lang="en-US" altLang="ja-JP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12/7</a:t>
            </a:r>
            <a:r>
              <a:rPr kumimoji="1" lang="ja-JP" altLang="en-US" sz="3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）は是非応援してください</a:t>
            </a:r>
          </a:p>
        </p:txBody>
      </p:sp>
      <p:pic>
        <p:nvPicPr>
          <p:cNvPr id="1026" name="Picture 2" descr="ジョギング仲間イラスト - No: 798907／無料イラスト/フリー素材なら「イラストAC」">
            <a:extLst>
              <a:ext uri="{FF2B5EF4-FFF2-40B4-BE49-F238E27FC236}">
                <a16:creationId xmlns:a16="http://schemas.microsoft.com/office/drawing/2014/main" id="{5345758C-C6FC-BAD6-1577-A3085BA69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2" b="21899"/>
          <a:stretch/>
        </p:blipFill>
        <p:spPr bwMode="auto">
          <a:xfrm>
            <a:off x="881547" y="4763729"/>
            <a:ext cx="3974640" cy="174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D2A844A4-6E9A-5622-A8BA-37BC8A54A0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4049864" y="5022426"/>
            <a:ext cx="510712" cy="500711"/>
          </a:xfrm>
          <a:prstGeom prst="ellipse">
            <a:avLst/>
          </a:prstGeom>
        </p:spPr>
      </p:pic>
      <p:pic>
        <p:nvPicPr>
          <p:cNvPr id="6" name="図 5" descr="草の上に座っている男性&#10;&#10;低い精度で自動的に生成された説明">
            <a:extLst>
              <a:ext uri="{FF2B5EF4-FFF2-40B4-BE49-F238E27FC236}">
                <a16:creationId xmlns:a16="http://schemas.microsoft.com/office/drawing/2014/main" id="{10990D3B-4F74-44DA-5FD4-9CD2005EBA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25916" r="33078" b="33143"/>
          <a:stretch/>
        </p:blipFill>
        <p:spPr>
          <a:xfrm>
            <a:off x="1901810" y="4999412"/>
            <a:ext cx="466184" cy="460327"/>
          </a:xfrm>
          <a:prstGeom prst="ellipse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F1D2D7F-A359-CDE9-A944-A28DC3610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146" y="5127377"/>
            <a:ext cx="389442" cy="500711"/>
          </a:xfrm>
          <a:prstGeom prst="ellipse">
            <a:avLst/>
          </a:prstGeom>
        </p:spPr>
      </p:pic>
      <p:pic>
        <p:nvPicPr>
          <p:cNvPr id="8" name="図 7" descr="人, 横たわる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3367266A-9567-949C-A235-0100B56DCE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23028" r="50000" b="24964"/>
          <a:stretch/>
        </p:blipFill>
        <p:spPr>
          <a:xfrm rot="5400000">
            <a:off x="1068402" y="4946912"/>
            <a:ext cx="605730" cy="546720"/>
          </a:xfrm>
          <a:prstGeom prst="ellipse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EC2A123-964A-15B6-C309-3148FC6896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0" t="6357" r="10171" b="12805"/>
          <a:stretch/>
        </p:blipFill>
        <p:spPr>
          <a:xfrm>
            <a:off x="3290914" y="4969917"/>
            <a:ext cx="538644" cy="605731"/>
          </a:xfrm>
          <a:prstGeom prst="ellipse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883E946-EA1C-5629-FB06-E0327EE14A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683"/>
          <a:stretch/>
        </p:blipFill>
        <p:spPr>
          <a:xfrm>
            <a:off x="5573925" y="5168095"/>
            <a:ext cx="494048" cy="572364"/>
          </a:xfrm>
          <a:prstGeom prst="ellipse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9E54E23-A9B7-2F25-D962-9F6117451E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8744" y="5144062"/>
            <a:ext cx="509639" cy="572364"/>
          </a:xfrm>
          <a:prstGeom prst="ellipse">
            <a:avLst/>
          </a:prstGeom>
        </p:spPr>
      </p:pic>
      <p:pic>
        <p:nvPicPr>
          <p:cNvPr id="1028" name="Picture 4" descr="ランニング　イラスト屋 に対する画像結果">
            <a:extLst>
              <a:ext uri="{FF2B5EF4-FFF2-40B4-BE49-F238E27FC236}">
                <a16:creationId xmlns:a16="http://schemas.microsoft.com/office/drawing/2014/main" id="{60CEC44D-6647-CBA2-E817-277B50FE0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" y="5369402"/>
            <a:ext cx="1044409" cy="111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スポーツ　応援する人　イラスト に対する画像結果">
            <a:extLst>
              <a:ext uri="{FF2B5EF4-FFF2-40B4-BE49-F238E27FC236}">
                <a16:creationId xmlns:a16="http://schemas.microsoft.com/office/drawing/2014/main" id="{C55A2ACD-AEDB-582F-4D9F-A4C374C3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902" y="4665887"/>
            <a:ext cx="15811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5A21965-1629-88D7-F8B6-79E1E850E72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4336" r="10875" b="17362"/>
          <a:stretch/>
        </p:blipFill>
        <p:spPr>
          <a:xfrm>
            <a:off x="8215184" y="5240495"/>
            <a:ext cx="589602" cy="645720"/>
          </a:xfrm>
          <a:prstGeom prst="ellipse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3CA11BB-0A2B-0799-D28E-F48F3DC2CC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24" y="4767548"/>
            <a:ext cx="895475" cy="9240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48298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53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3A846F4-CF63-EA18-56DC-48990A59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7" r="985"/>
          <a:stretch>
            <a:fillRect/>
          </a:stretch>
        </p:blipFill>
        <p:spPr>
          <a:xfrm>
            <a:off x="305329" y="631325"/>
            <a:ext cx="1594491" cy="1594491"/>
          </a:xfrm>
          <a:custGeom>
            <a:avLst/>
            <a:gdLst>
              <a:gd name="connsiteX0" fmla="*/ 2029757 w 4059514"/>
              <a:gd name="connsiteY0" fmla="*/ 0 h 4059513"/>
              <a:gd name="connsiteX1" fmla="*/ 4059514 w 4059514"/>
              <a:gd name="connsiteY1" fmla="*/ 2029757 h 4059513"/>
              <a:gd name="connsiteX2" fmla="*/ 2237288 w 4059514"/>
              <a:gd name="connsiteY2" fmla="*/ 4049035 h 4059513"/>
              <a:gd name="connsiteX3" fmla="*/ 2029777 w 4059514"/>
              <a:gd name="connsiteY3" fmla="*/ 4059513 h 4059513"/>
              <a:gd name="connsiteX4" fmla="*/ 2029737 w 4059514"/>
              <a:gd name="connsiteY4" fmla="*/ 4059513 h 4059513"/>
              <a:gd name="connsiteX5" fmla="*/ 1822226 w 4059514"/>
              <a:gd name="connsiteY5" fmla="*/ 4049035 h 4059513"/>
              <a:gd name="connsiteX6" fmla="*/ 0 w 4059514"/>
              <a:gd name="connsiteY6" fmla="*/ 2029757 h 4059513"/>
              <a:gd name="connsiteX7" fmla="*/ 2029757 w 4059514"/>
              <a:gd name="connsiteY7" fmla="*/ 0 h 405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9514" h="4059513">
                <a:moveTo>
                  <a:pt x="2029757" y="0"/>
                </a:moveTo>
                <a:cubicBezTo>
                  <a:pt x="3150761" y="0"/>
                  <a:pt x="4059514" y="908753"/>
                  <a:pt x="4059514" y="2029757"/>
                </a:cubicBezTo>
                <a:cubicBezTo>
                  <a:pt x="4059514" y="3080698"/>
                  <a:pt x="3260806" y="3945091"/>
                  <a:pt x="2237288" y="4049035"/>
                </a:cubicBezTo>
                <a:lnTo>
                  <a:pt x="2029777" y="4059513"/>
                </a:lnTo>
                <a:lnTo>
                  <a:pt x="2029737" y="4059513"/>
                </a:lnTo>
                <a:lnTo>
                  <a:pt x="1822226" y="4049035"/>
                </a:lnTo>
                <a:cubicBezTo>
                  <a:pt x="798709" y="3945091"/>
                  <a:pt x="0" y="3080698"/>
                  <a:pt x="0" y="2029757"/>
                </a:cubicBezTo>
                <a:cubicBezTo>
                  <a:pt x="0" y="908753"/>
                  <a:pt x="908753" y="0"/>
                  <a:pt x="2029757" y="0"/>
                </a:cubicBezTo>
                <a:close/>
              </a:path>
            </a:pathLst>
          </a:custGeom>
          <a:ln w="57150">
            <a:noFill/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C15388-2A1A-667A-02FA-AB3B8071A822}"/>
              </a:ext>
            </a:extLst>
          </p:cNvPr>
          <p:cNvSpPr txBox="1"/>
          <p:nvPr/>
        </p:nvSpPr>
        <p:spPr>
          <a:xfrm>
            <a:off x="1899819" y="1273324"/>
            <a:ext cx="43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２４新人　黒肥地選手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(T13)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FD2AD1-8F43-3FE5-482C-68A44D31689B}"/>
              </a:ext>
            </a:extLst>
          </p:cNvPr>
          <p:cNvSpPr txBox="1"/>
          <p:nvPr/>
        </p:nvSpPr>
        <p:spPr>
          <a:xfrm>
            <a:off x="0" y="47809"/>
            <a:ext cx="211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四天王紹介 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9D1EE2-4E6F-C12B-BF5B-D250D1C0F683}"/>
              </a:ext>
            </a:extLst>
          </p:cNvPr>
          <p:cNvSpPr txBox="1"/>
          <p:nvPr/>
        </p:nvSpPr>
        <p:spPr>
          <a:xfrm>
            <a:off x="234308" y="2376988"/>
            <a:ext cx="119576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ランニング経歴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：</a:t>
            </a:r>
            <a:r>
              <a:rPr kumimoji="1"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熊本県２位の強豪　開新高校駅伝部出身！</a:t>
            </a:r>
            <a:endParaRPr kumimoji="1"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自己ベストタイム　：５０００ｍ　１４分５５秒（高校時代）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全社駅伝　　　　：１区６．１ｋｍ　１９分１１秒（転倒あり）　</a:t>
            </a:r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←転倒しても品保１区歴代１位</a:t>
            </a:r>
            <a:endParaRPr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　　　　　　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毎月の走行距離　：３００～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００ｋｍ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　　：ほぼ毎日朝晩２回練習、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回あたり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15km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/km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程のハイペースで実施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　（本人はジョギングと呼んでいる）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２月のマラソン後燃え尽きて現在走っておらず・・・彼がモチベーション取り戻すかがカギ</a:t>
            </a:r>
            <a:endParaRPr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662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C15388-2A1A-667A-02FA-AB3B8071A822}"/>
              </a:ext>
            </a:extLst>
          </p:cNvPr>
          <p:cNvSpPr txBox="1"/>
          <p:nvPr/>
        </p:nvSpPr>
        <p:spPr>
          <a:xfrm>
            <a:off x="1899819" y="1273324"/>
            <a:ext cx="43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２４新人　源馬選手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(T13)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FD2AD1-8F43-3FE5-482C-68A44D31689B}"/>
              </a:ext>
            </a:extLst>
          </p:cNvPr>
          <p:cNvSpPr txBox="1"/>
          <p:nvPr/>
        </p:nvSpPr>
        <p:spPr>
          <a:xfrm>
            <a:off x="0" y="47809"/>
            <a:ext cx="211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四天王紹介 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9D1EE2-4E6F-C12B-BF5B-D250D1C0F683}"/>
              </a:ext>
            </a:extLst>
          </p:cNvPr>
          <p:cNvSpPr txBox="1"/>
          <p:nvPr/>
        </p:nvSpPr>
        <p:spPr>
          <a:xfrm>
            <a:off x="234308" y="2408038"/>
            <a:ext cx="119576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ランニング経歴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：トヨタ工業学園陸上部出身！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自己ベストタイム　：５０００ｍ　１５分４７秒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全社駅伝　　　　：２区２．８５ｋｍ　８分４２秒　</a:t>
            </a:r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←品保歴代１位</a:t>
            </a:r>
            <a:endParaRPr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　　　　　　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毎月の走行距離　：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200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300km</a:t>
            </a:r>
          </a:p>
          <a:p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　　：週３日程は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15km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/km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ペースでジョギング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＋週２日程は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1000m×7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　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05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 等超激しい練習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本年も絶好調！全社１０位以内を目指し更に成長中！</a:t>
            </a:r>
            <a:endParaRPr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" name="図 1" descr="人, 建物, 横たわる, 男 が含まれている画像&#10;&#10;自動的に生成された説明">
            <a:extLst>
              <a:ext uri="{FF2B5EF4-FFF2-40B4-BE49-F238E27FC236}">
                <a16:creationId xmlns:a16="http://schemas.microsoft.com/office/drawing/2014/main" id="{01EA670E-755D-6FC9-3699-B8458A8A1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0" r="14231"/>
          <a:stretch/>
        </p:blipFill>
        <p:spPr>
          <a:xfrm rot="5400000">
            <a:off x="272446" y="655583"/>
            <a:ext cx="1620869" cy="1697146"/>
          </a:xfrm>
          <a:custGeom>
            <a:avLst/>
            <a:gdLst>
              <a:gd name="connsiteX0" fmla="*/ 2029757 w 4059514"/>
              <a:gd name="connsiteY0" fmla="*/ 0 h 4059513"/>
              <a:gd name="connsiteX1" fmla="*/ 4059514 w 4059514"/>
              <a:gd name="connsiteY1" fmla="*/ 2029757 h 4059513"/>
              <a:gd name="connsiteX2" fmla="*/ 2237288 w 4059514"/>
              <a:gd name="connsiteY2" fmla="*/ 4049035 h 4059513"/>
              <a:gd name="connsiteX3" fmla="*/ 2029777 w 4059514"/>
              <a:gd name="connsiteY3" fmla="*/ 4059513 h 4059513"/>
              <a:gd name="connsiteX4" fmla="*/ 2029737 w 4059514"/>
              <a:gd name="connsiteY4" fmla="*/ 4059513 h 4059513"/>
              <a:gd name="connsiteX5" fmla="*/ 1822226 w 4059514"/>
              <a:gd name="connsiteY5" fmla="*/ 4049035 h 4059513"/>
              <a:gd name="connsiteX6" fmla="*/ 0 w 4059514"/>
              <a:gd name="connsiteY6" fmla="*/ 2029757 h 4059513"/>
              <a:gd name="connsiteX7" fmla="*/ 2029757 w 4059514"/>
              <a:gd name="connsiteY7" fmla="*/ 0 h 405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9514" h="4059513">
                <a:moveTo>
                  <a:pt x="2029757" y="0"/>
                </a:moveTo>
                <a:cubicBezTo>
                  <a:pt x="3150761" y="0"/>
                  <a:pt x="4059514" y="908753"/>
                  <a:pt x="4059514" y="2029757"/>
                </a:cubicBezTo>
                <a:cubicBezTo>
                  <a:pt x="4059514" y="3080698"/>
                  <a:pt x="3260806" y="3945091"/>
                  <a:pt x="2237288" y="4049035"/>
                </a:cubicBezTo>
                <a:lnTo>
                  <a:pt x="2029777" y="4059513"/>
                </a:lnTo>
                <a:lnTo>
                  <a:pt x="2029737" y="4059513"/>
                </a:lnTo>
                <a:lnTo>
                  <a:pt x="1822226" y="4049035"/>
                </a:lnTo>
                <a:cubicBezTo>
                  <a:pt x="798709" y="3945091"/>
                  <a:pt x="0" y="3080698"/>
                  <a:pt x="0" y="2029757"/>
                </a:cubicBezTo>
                <a:cubicBezTo>
                  <a:pt x="0" y="908753"/>
                  <a:pt x="908753" y="0"/>
                  <a:pt x="2029757" y="0"/>
                </a:cubicBezTo>
                <a:close/>
              </a:path>
            </a:pathLst>
          </a:cu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409812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C15388-2A1A-667A-02FA-AB3B8071A822}"/>
              </a:ext>
            </a:extLst>
          </p:cNvPr>
          <p:cNvSpPr txBox="1"/>
          <p:nvPr/>
        </p:nvSpPr>
        <p:spPr>
          <a:xfrm>
            <a:off x="1899819" y="1273324"/>
            <a:ext cx="43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入社　安芸選手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(T23)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FD2AD1-8F43-3FE5-482C-68A44D31689B}"/>
              </a:ext>
            </a:extLst>
          </p:cNvPr>
          <p:cNvSpPr txBox="1"/>
          <p:nvPr/>
        </p:nvSpPr>
        <p:spPr>
          <a:xfrm>
            <a:off x="0" y="47809"/>
            <a:ext cx="211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四天王紹介 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9D1EE2-4E6F-C12B-BF5B-D250D1C0F683}"/>
              </a:ext>
            </a:extLst>
          </p:cNvPr>
          <p:cNvSpPr txBox="1"/>
          <p:nvPr/>
        </p:nvSpPr>
        <p:spPr>
          <a:xfrm>
            <a:off x="234308" y="2357061"/>
            <a:ext cx="119576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ランニング経歴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：トヨタ工業学園陸上部⇒入社後ずっと品保駅伝チームエース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自己ベストタイム　：フルマラソン　２時間３０分　</a:t>
            </a:r>
            <a:r>
              <a:rPr kumimoji="1"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</a:t>
            </a:r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２５</a:t>
            </a:r>
            <a:r>
              <a:rPr kumimoji="1"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佐渡ときマラソン優勝！</a:t>
            </a:r>
            <a:endParaRPr kumimoji="1"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全社駅伝　　　　：８区２．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ｋｍ　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9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09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　←品保歴代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位相当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　　　　　　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毎月の走行距離　：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200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300km</a:t>
            </a:r>
          </a:p>
          <a:p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　　：週３日程は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15km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/km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ペースでジョギング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＋週２日程は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1000m×7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　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05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 等超激しい練習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本年も特に長い距離（マラソン）が絶好調！全社駅伝の距離にうまくシフトできるか！？</a:t>
            </a:r>
            <a:endParaRPr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3" name="図 2" descr="草の上にいる男&#10;&#10;自動的に生成された説明">
            <a:extLst>
              <a:ext uri="{FF2B5EF4-FFF2-40B4-BE49-F238E27FC236}">
                <a16:creationId xmlns:a16="http://schemas.microsoft.com/office/drawing/2014/main" id="{8A7C277F-899A-B37A-FC8E-70AABF68A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3" t="2453" r="14163" b="1822"/>
          <a:stretch/>
        </p:blipFill>
        <p:spPr>
          <a:xfrm>
            <a:off x="234308" y="680679"/>
            <a:ext cx="1479380" cy="1505177"/>
          </a:xfrm>
          <a:custGeom>
            <a:avLst/>
            <a:gdLst>
              <a:gd name="connsiteX0" fmla="*/ 2029757 w 4059514"/>
              <a:gd name="connsiteY0" fmla="*/ 0 h 4059513"/>
              <a:gd name="connsiteX1" fmla="*/ 4059514 w 4059514"/>
              <a:gd name="connsiteY1" fmla="*/ 2029757 h 4059513"/>
              <a:gd name="connsiteX2" fmla="*/ 2237288 w 4059514"/>
              <a:gd name="connsiteY2" fmla="*/ 4049035 h 4059513"/>
              <a:gd name="connsiteX3" fmla="*/ 2029777 w 4059514"/>
              <a:gd name="connsiteY3" fmla="*/ 4059513 h 4059513"/>
              <a:gd name="connsiteX4" fmla="*/ 2029737 w 4059514"/>
              <a:gd name="connsiteY4" fmla="*/ 4059513 h 4059513"/>
              <a:gd name="connsiteX5" fmla="*/ 1822226 w 4059514"/>
              <a:gd name="connsiteY5" fmla="*/ 4049035 h 4059513"/>
              <a:gd name="connsiteX6" fmla="*/ 0 w 4059514"/>
              <a:gd name="connsiteY6" fmla="*/ 2029757 h 4059513"/>
              <a:gd name="connsiteX7" fmla="*/ 2029757 w 4059514"/>
              <a:gd name="connsiteY7" fmla="*/ 0 h 405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9514" h="4059513">
                <a:moveTo>
                  <a:pt x="2029757" y="0"/>
                </a:moveTo>
                <a:cubicBezTo>
                  <a:pt x="3150761" y="0"/>
                  <a:pt x="4059514" y="908753"/>
                  <a:pt x="4059514" y="2029757"/>
                </a:cubicBezTo>
                <a:cubicBezTo>
                  <a:pt x="4059514" y="3080698"/>
                  <a:pt x="3260806" y="3945091"/>
                  <a:pt x="2237288" y="4049035"/>
                </a:cubicBezTo>
                <a:lnTo>
                  <a:pt x="2029777" y="4059513"/>
                </a:lnTo>
                <a:lnTo>
                  <a:pt x="2029737" y="4059513"/>
                </a:lnTo>
                <a:lnTo>
                  <a:pt x="1822226" y="4049035"/>
                </a:lnTo>
                <a:cubicBezTo>
                  <a:pt x="798709" y="3945091"/>
                  <a:pt x="0" y="3080698"/>
                  <a:pt x="0" y="2029757"/>
                </a:cubicBezTo>
                <a:cubicBezTo>
                  <a:pt x="0" y="908753"/>
                  <a:pt x="908753" y="0"/>
                  <a:pt x="2029757" y="0"/>
                </a:cubicBezTo>
                <a:close/>
              </a:path>
            </a:pathLst>
          </a:cu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75246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C15388-2A1A-667A-02FA-AB3B8071A822}"/>
              </a:ext>
            </a:extLst>
          </p:cNvPr>
          <p:cNvSpPr txBox="1"/>
          <p:nvPr/>
        </p:nvSpPr>
        <p:spPr>
          <a:xfrm>
            <a:off x="1899819" y="1273324"/>
            <a:ext cx="4305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09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入社　朝隈選手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(T15)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FD2AD1-8F43-3FE5-482C-68A44D31689B}"/>
              </a:ext>
            </a:extLst>
          </p:cNvPr>
          <p:cNvSpPr txBox="1"/>
          <p:nvPr/>
        </p:nvSpPr>
        <p:spPr>
          <a:xfrm>
            <a:off x="0" y="47809"/>
            <a:ext cx="211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四天王紹介 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C9D1EE2-4E6F-C12B-BF5B-D250D1C0F683}"/>
              </a:ext>
            </a:extLst>
          </p:cNvPr>
          <p:cNvSpPr txBox="1"/>
          <p:nvPr/>
        </p:nvSpPr>
        <p:spPr>
          <a:xfrm>
            <a:off x="234308" y="2357061"/>
            <a:ext cx="119576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ランニング経歴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：高校時代陸上部⇒入社後ずっと駅伝メインにラン。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年急成長！！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自己ベストタイム　：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↓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全社駅伝　　　　：３区２．８５ｍ　８分５８秒　</a:t>
            </a:r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←品保歴代</a:t>
            </a:r>
            <a:r>
              <a:rPr lang="en-US" altLang="ja-JP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</a:t>
            </a:r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位！</a:t>
            </a:r>
            <a:endParaRPr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　　　　　　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毎月の走行距離　：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200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～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300km</a:t>
            </a:r>
          </a:p>
          <a:p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練習　　：週２～３日のジョギング＋週２～３日の超ハードなスピード練習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　　　　　　（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600m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走 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50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/km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ペース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×7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本等）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３０代でもスピードが伸ばせる事を実証した成長中のエース！本年も絶好調！</a:t>
            </a:r>
            <a:endParaRPr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" name="図 1" descr="青いシャツを着た少年&#10;&#10;自動的に生成された説明">
            <a:extLst>
              <a:ext uri="{FF2B5EF4-FFF2-40B4-BE49-F238E27FC236}">
                <a16:creationId xmlns:a16="http://schemas.microsoft.com/office/drawing/2014/main" id="{06F3564E-B87E-AB0F-BED1-D507CC4F6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5" t="-87" r="10722" b="87"/>
          <a:stretch/>
        </p:blipFill>
        <p:spPr>
          <a:xfrm>
            <a:off x="137553" y="625003"/>
            <a:ext cx="1611348" cy="1519503"/>
          </a:xfrm>
          <a:custGeom>
            <a:avLst/>
            <a:gdLst>
              <a:gd name="connsiteX0" fmla="*/ 2029757 w 4059514"/>
              <a:gd name="connsiteY0" fmla="*/ 0 h 4059513"/>
              <a:gd name="connsiteX1" fmla="*/ 4059514 w 4059514"/>
              <a:gd name="connsiteY1" fmla="*/ 2029757 h 4059513"/>
              <a:gd name="connsiteX2" fmla="*/ 2237288 w 4059514"/>
              <a:gd name="connsiteY2" fmla="*/ 4049035 h 4059513"/>
              <a:gd name="connsiteX3" fmla="*/ 2029777 w 4059514"/>
              <a:gd name="connsiteY3" fmla="*/ 4059513 h 4059513"/>
              <a:gd name="connsiteX4" fmla="*/ 2029737 w 4059514"/>
              <a:gd name="connsiteY4" fmla="*/ 4059513 h 4059513"/>
              <a:gd name="connsiteX5" fmla="*/ 1822226 w 4059514"/>
              <a:gd name="connsiteY5" fmla="*/ 4049035 h 4059513"/>
              <a:gd name="connsiteX6" fmla="*/ 0 w 4059514"/>
              <a:gd name="connsiteY6" fmla="*/ 2029757 h 4059513"/>
              <a:gd name="connsiteX7" fmla="*/ 2029757 w 4059514"/>
              <a:gd name="connsiteY7" fmla="*/ 0 h 405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9514" h="4059513">
                <a:moveTo>
                  <a:pt x="2029757" y="0"/>
                </a:moveTo>
                <a:cubicBezTo>
                  <a:pt x="3150761" y="0"/>
                  <a:pt x="4059514" y="908753"/>
                  <a:pt x="4059514" y="2029757"/>
                </a:cubicBezTo>
                <a:cubicBezTo>
                  <a:pt x="4059514" y="3080698"/>
                  <a:pt x="3260806" y="3945091"/>
                  <a:pt x="2237288" y="4049035"/>
                </a:cubicBezTo>
                <a:lnTo>
                  <a:pt x="2029777" y="4059513"/>
                </a:lnTo>
                <a:lnTo>
                  <a:pt x="2029737" y="4059513"/>
                </a:lnTo>
                <a:lnTo>
                  <a:pt x="1822226" y="4049035"/>
                </a:lnTo>
                <a:cubicBezTo>
                  <a:pt x="798709" y="3945091"/>
                  <a:pt x="0" y="3080698"/>
                  <a:pt x="0" y="2029757"/>
                </a:cubicBezTo>
                <a:cubicBezTo>
                  <a:pt x="0" y="908753"/>
                  <a:pt x="908753" y="0"/>
                  <a:pt x="2029757" y="0"/>
                </a:cubicBezTo>
                <a:close/>
              </a:path>
            </a:pathLst>
          </a:cu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6143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 14">
            <a:extLst>
              <a:ext uri="{FF2B5EF4-FFF2-40B4-BE49-F238E27FC236}">
                <a16:creationId xmlns:a16="http://schemas.microsoft.com/office/drawing/2014/main" id="{9676CC75-0410-1782-240E-F3948E469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262481"/>
              </p:ext>
            </p:extLst>
          </p:nvPr>
        </p:nvGraphicFramePr>
        <p:xfrm>
          <a:off x="88489" y="1179271"/>
          <a:ext cx="12005188" cy="4818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02594">
                  <a:extLst>
                    <a:ext uri="{9D8B030D-6E8A-4147-A177-3AD203B41FA5}">
                      <a16:colId xmlns:a16="http://schemas.microsoft.com/office/drawing/2014/main" val="2214540655"/>
                    </a:ext>
                  </a:extLst>
                </a:gridCol>
                <a:gridCol w="6002594">
                  <a:extLst>
                    <a:ext uri="{9D8B030D-6E8A-4147-A177-3AD203B41FA5}">
                      <a16:colId xmlns:a16="http://schemas.microsoft.com/office/drawing/2014/main" val="713669990"/>
                    </a:ext>
                  </a:extLst>
                </a:gridCol>
              </a:tblGrid>
              <a:tr h="2409492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647825"/>
                  </a:ext>
                </a:extLst>
              </a:tr>
              <a:tr h="2409492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911675"/>
                  </a:ext>
                </a:extLst>
              </a:tr>
            </a:tbl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1B79CF-F738-4304-695C-856FA08F44A1}"/>
              </a:ext>
            </a:extLst>
          </p:cNvPr>
          <p:cNvSpPr txBox="1"/>
          <p:nvPr/>
        </p:nvSpPr>
        <p:spPr>
          <a:xfrm>
            <a:off x="0" y="47809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：品保部の全社駅伝エースはだれ？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：品保四天王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（和田勝手に命名）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を紹介します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（本人の許可はとっていません）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1EA1CFB-0B75-C113-0B32-701E3560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2870" y="102711"/>
            <a:ext cx="1599336" cy="109646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5EDD6E7-2C40-A30F-ED59-D018A02C54C8}"/>
              </a:ext>
            </a:extLst>
          </p:cNvPr>
          <p:cNvSpPr/>
          <p:nvPr/>
        </p:nvSpPr>
        <p:spPr>
          <a:xfrm>
            <a:off x="9239250" y="700088"/>
            <a:ext cx="233363" cy="43711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40F64B2-24FE-F475-48EA-10B5330678D9}"/>
              </a:ext>
            </a:extLst>
          </p:cNvPr>
          <p:cNvSpPr txBox="1"/>
          <p:nvPr/>
        </p:nvSpPr>
        <p:spPr>
          <a:xfrm>
            <a:off x="9542206" y="797631"/>
            <a:ext cx="960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四天王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C2D7A32-0D84-BDFC-01FE-CA24CFFA49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97" r="985"/>
          <a:stretch>
            <a:fillRect/>
          </a:stretch>
        </p:blipFill>
        <p:spPr>
          <a:xfrm>
            <a:off x="141851" y="1257576"/>
            <a:ext cx="826339" cy="826339"/>
          </a:xfrm>
          <a:custGeom>
            <a:avLst/>
            <a:gdLst>
              <a:gd name="connsiteX0" fmla="*/ 2029757 w 4059514"/>
              <a:gd name="connsiteY0" fmla="*/ 0 h 4059513"/>
              <a:gd name="connsiteX1" fmla="*/ 4059514 w 4059514"/>
              <a:gd name="connsiteY1" fmla="*/ 2029757 h 4059513"/>
              <a:gd name="connsiteX2" fmla="*/ 2237288 w 4059514"/>
              <a:gd name="connsiteY2" fmla="*/ 4049035 h 4059513"/>
              <a:gd name="connsiteX3" fmla="*/ 2029777 w 4059514"/>
              <a:gd name="connsiteY3" fmla="*/ 4059513 h 4059513"/>
              <a:gd name="connsiteX4" fmla="*/ 2029737 w 4059514"/>
              <a:gd name="connsiteY4" fmla="*/ 4059513 h 4059513"/>
              <a:gd name="connsiteX5" fmla="*/ 1822226 w 4059514"/>
              <a:gd name="connsiteY5" fmla="*/ 4049035 h 4059513"/>
              <a:gd name="connsiteX6" fmla="*/ 0 w 4059514"/>
              <a:gd name="connsiteY6" fmla="*/ 2029757 h 4059513"/>
              <a:gd name="connsiteX7" fmla="*/ 2029757 w 4059514"/>
              <a:gd name="connsiteY7" fmla="*/ 0 h 405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9514" h="4059513">
                <a:moveTo>
                  <a:pt x="2029757" y="0"/>
                </a:moveTo>
                <a:cubicBezTo>
                  <a:pt x="3150761" y="0"/>
                  <a:pt x="4059514" y="908753"/>
                  <a:pt x="4059514" y="2029757"/>
                </a:cubicBezTo>
                <a:cubicBezTo>
                  <a:pt x="4059514" y="3080698"/>
                  <a:pt x="3260806" y="3945091"/>
                  <a:pt x="2237288" y="4049035"/>
                </a:cubicBezTo>
                <a:lnTo>
                  <a:pt x="2029777" y="4059513"/>
                </a:lnTo>
                <a:lnTo>
                  <a:pt x="2029737" y="4059513"/>
                </a:lnTo>
                <a:lnTo>
                  <a:pt x="1822226" y="4049035"/>
                </a:lnTo>
                <a:cubicBezTo>
                  <a:pt x="798709" y="3945091"/>
                  <a:pt x="0" y="3080698"/>
                  <a:pt x="0" y="2029757"/>
                </a:cubicBezTo>
                <a:cubicBezTo>
                  <a:pt x="0" y="908753"/>
                  <a:pt x="908753" y="0"/>
                  <a:pt x="2029757" y="0"/>
                </a:cubicBezTo>
                <a:close/>
              </a:path>
            </a:pathLst>
          </a:custGeom>
          <a:ln w="57150">
            <a:noFill/>
          </a:ln>
        </p:spPr>
      </p:pic>
      <p:pic>
        <p:nvPicPr>
          <p:cNvPr id="7" name="図 6" descr="人, 建物, 横たわる, 男 が含まれている画像&#10;&#10;自動的に生成された説明">
            <a:extLst>
              <a:ext uri="{FF2B5EF4-FFF2-40B4-BE49-F238E27FC236}">
                <a16:creationId xmlns:a16="http://schemas.microsoft.com/office/drawing/2014/main" id="{45D4C95F-0EF2-093D-002F-23E211A7C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0" r="14231"/>
          <a:stretch/>
        </p:blipFill>
        <p:spPr>
          <a:xfrm rot="5400000">
            <a:off x="6241218" y="1239007"/>
            <a:ext cx="789200" cy="826339"/>
          </a:xfrm>
          <a:custGeom>
            <a:avLst/>
            <a:gdLst>
              <a:gd name="connsiteX0" fmla="*/ 2029757 w 4059514"/>
              <a:gd name="connsiteY0" fmla="*/ 0 h 4059513"/>
              <a:gd name="connsiteX1" fmla="*/ 4059514 w 4059514"/>
              <a:gd name="connsiteY1" fmla="*/ 2029757 h 4059513"/>
              <a:gd name="connsiteX2" fmla="*/ 2237288 w 4059514"/>
              <a:gd name="connsiteY2" fmla="*/ 4049035 h 4059513"/>
              <a:gd name="connsiteX3" fmla="*/ 2029777 w 4059514"/>
              <a:gd name="connsiteY3" fmla="*/ 4059513 h 4059513"/>
              <a:gd name="connsiteX4" fmla="*/ 2029737 w 4059514"/>
              <a:gd name="connsiteY4" fmla="*/ 4059513 h 4059513"/>
              <a:gd name="connsiteX5" fmla="*/ 1822226 w 4059514"/>
              <a:gd name="connsiteY5" fmla="*/ 4049035 h 4059513"/>
              <a:gd name="connsiteX6" fmla="*/ 0 w 4059514"/>
              <a:gd name="connsiteY6" fmla="*/ 2029757 h 4059513"/>
              <a:gd name="connsiteX7" fmla="*/ 2029757 w 4059514"/>
              <a:gd name="connsiteY7" fmla="*/ 0 h 405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9514" h="4059513">
                <a:moveTo>
                  <a:pt x="2029757" y="0"/>
                </a:moveTo>
                <a:cubicBezTo>
                  <a:pt x="3150761" y="0"/>
                  <a:pt x="4059514" y="908753"/>
                  <a:pt x="4059514" y="2029757"/>
                </a:cubicBezTo>
                <a:cubicBezTo>
                  <a:pt x="4059514" y="3080698"/>
                  <a:pt x="3260806" y="3945091"/>
                  <a:pt x="2237288" y="4049035"/>
                </a:cubicBezTo>
                <a:lnTo>
                  <a:pt x="2029777" y="4059513"/>
                </a:lnTo>
                <a:lnTo>
                  <a:pt x="2029737" y="4059513"/>
                </a:lnTo>
                <a:lnTo>
                  <a:pt x="1822226" y="4049035"/>
                </a:lnTo>
                <a:cubicBezTo>
                  <a:pt x="798709" y="3945091"/>
                  <a:pt x="0" y="3080698"/>
                  <a:pt x="0" y="2029757"/>
                </a:cubicBezTo>
                <a:cubicBezTo>
                  <a:pt x="0" y="908753"/>
                  <a:pt x="908753" y="0"/>
                  <a:pt x="2029757" y="0"/>
                </a:cubicBezTo>
                <a:close/>
              </a:path>
            </a:pathLst>
          </a:custGeom>
          <a:ln w="57150">
            <a:noFill/>
          </a:ln>
        </p:spPr>
      </p:pic>
      <p:pic>
        <p:nvPicPr>
          <p:cNvPr id="8" name="図 7" descr="青いシャツを着た少年&#10;&#10;自動的に生成された説明">
            <a:extLst>
              <a:ext uri="{FF2B5EF4-FFF2-40B4-BE49-F238E27FC236}">
                <a16:creationId xmlns:a16="http://schemas.microsoft.com/office/drawing/2014/main" id="{F4F1DF23-C4C8-8139-85F7-6DFD280D93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5" t="-87" r="10722" b="87"/>
          <a:stretch/>
        </p:blipFill>
        <p:spPr>
          <a:xfrm>
            <a:off x="174101" y="3652787"/>
            <a:ext cx="876286" cy="826339"/>
          </a:xfrm>
          <a:custGeom>
            <a:avLst/>
            <a:gdLst>
              <a:gd name="connsiteX0" fmla="*/ 2029757 w 4059514"/>
              <a:gd name="connsiteY0" fmla="*/ 0 h 4059513"/>
              <a:gd name="connsiteX1" fmla="*/ 4059514 w 4059514"/>
              <a:gd name="connsiteY1" fmla="*/ 2029757 h 4059513"/>
              <a:gd name="connsiteX2" fmla="*/ 2237288 w 4059514"/>
              <a:gd name="connsiteY2" fmla="*/ 4049035 h 4059513"/>
              <a:gd name="connsiteX3" fmla="*/ 2029777 w 4059514"/>
              <a:gd name="connsiteY3" fmla="*/ 4059513 h 4059513"/>
              <a:gd name="connsiteX4" fmla="*/ 2029737 w 4059514"/>
              <a:gd name="connsiteY4" fmla="*/ 4059513 h 4059513"/>
              <a:gd name="connsiteX5" fmla="*/ 1822226 w 4059514"/>
              <a:gd name="connsiteY5" fmla="*/ 4049035 h 4059513"/>
              <a:gd name="connsiteX6" fmla="*/ 0 w 4059514"/>
              <a:gd name="connsiteY6" fmla="*/ 2029757 h 4059513"/>
              <a:gd name="connsiteX7" fmla="*/ 2029757 w 4059514"/>
              <a:gd name="connsiteY7" fmla="*/ 0 h 405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9514" h="4059513">
                <a:moveTo>
                  <a:pt x="2029757" y="0"/>
                </a:moveTo>
                <a:cubicBezTo>
                  <a:pt x="3150761" y="0"/>
                  <a:pt x="4059514" y="908753"/>
                  <a:pt x="4059514" y="2029757"/>
                </a:cubicBezTo>
                <a:cubicBezTo>
                  <a:pt x="4059514" y="3080698"/>
                  <a:pt x="3260806" y="3945091"/>
                  <a:pt x="2237288" y="4049035"/>
                </a:cubicBezTo>
                <a:lnTo>
                  <a:pt x="2029777" y="4059513"/>
                </a:lnTo>
                <a:lnTo>
                  <a:pt x="2029737" y="4059513"/>
                </a:lnTo>
                <a:lnTo>
                  <a:pt x="1822226" y="4049035"/>
                </a:lnTo>
                <a:cubicBezTo>
                  <a:pt x="798709" y="3945091"/>
                  <a:pt x="0" y="3080698"/>
                  <a:pt x="0" y="2029757"/>
                </a:cubicBezTo>
                <a:cubicBezTo>
                  <a:pt x="0" y="908753"/>
                  <a:pt x="908753" y="0"/>
                  <a:pt x="2029757" y="0"/>
                </a:cubicBezTo>
                <a:close/>
              </a:path>
            </a:pathLst>
          </a:custGeom>
          <a:ln w="57150">
            <a:noFill/>
          </a:ln>
        </p:spPr>
      </p:pic>
      <p:pic>
        <p:nvPicPr>
          <p:cNvPr id="9" name="図 8" descr="草の上にいる男&#10;&#10;自動的に生成された説明">
            <a:extLst>
              <a:ext uri="{FF2B5EF4-FFF2-40B4-BE49-F238E27FC236}">
                <a16:creationId xmlns:a16="http://schemas.microsoft.com/office/drawing/2014/main" id="{CB3F0CD7-7A01-2A62-DD8B-D6E2B7BA3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3" t="2453" r="14163" b="1822"/>
          <a:stretch/>
        </p:blipFill>
        <p:spPr>
          <a:xfrm>
            <a:off x="6222648" y="3659994"/>
            <a:ext cx="812176" cy="826338"/>
          </a:xfrm>
          <a:custGeom>
            <a:avLst/>
            <a:gdLst>
              <a:gd name="connsiteX0" fmla="*/ 2029757 w 4059514"/>
              <a:gd name="connsiteY0" fmla="*/ 0 h 4059513"/>
              <a:gd name="connsiteX1" fmla="*/ 4059514 w 4059514"/>
              <a:gd name="connsiteY1" fmla="*/ 2029757 h 4059513"/>
              <a:gd name="connsiteX2" fmla="*/ 2237288 w 4059514"/>
              <a:gd name="connsiteY2" fmla="*/ 4049035 h 4059513"/>
              <a:gd name="connsiteX3" fmla="*/ 2029777 w 4059514"/>
              <a:gd name="connsiteY3" fmla="*/ 4059513 h 4059513"/>
              <a:gd name="connsiteX4" fmla="*/ 2029737 w 4059514"/>
              <a:gd name="connsiteY4" fmla="*/ 4059513 h 4059513"/>
              <a:gd name="connsiteX5" fmla="*/ 1822226 w 4059514"/>
              <a:gd name="connsiteY5" fmla="*/ 4049035 h 4059513"/>
              <a:gd name="connsiteX6" fmla="*/ 0 w 4059514"/>
              <a:gd name="connsiteY6" fmla="*/ 2029757 h 4059513"/>
              <a:gd name="connsiteX7" fmla="*/ 2029757 w 4059514"/>
              <a:gd name="connsiteY7" fmla="*/ 0 h 405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9514" h="4059513">
                <a:moveTo>
                  <a:pt x="2029757" y="0"/>
                </a:moveTo>
                <a:cubicBezTo>
                  <a:pt x="3150761" y="0"/>
                  <a:pt x="4059514" y="908753"/>
                  <a:pt x="4059514" y="2029757"/>
                </a:cubicBezTo>
                <a:cubicBezTo>
                  <a:pt x="4059514" y="3080698"/>
                  <a:pt x="3260806" y="3945091"/>
                  <a:pt x="2237288" y="4049035"/>
                </a:cubicBezTo>
                <a:lnTo>
                  <a:pt x="2029777" y="4059513"/>
                </a:lnTo>
                <a:lnTo>
                  <a:pt x="2029737" y="4059513"/>
                </a:lnTo>
                <a:lnTo>
                  <a:pt x="1822226" y="4049035"/>
                </a:lnTo>
                <a:cubicBezTo>
                  <a:pt x="798709" y="3945091"/>
                  <a:pt x="0" y="3080698"/>
                  <a:pt x="0" y="2029757"/>
                </a:cubicBezTo>
                <a:cubicBezTo>
                  <a:pt x="0" y="908753"/>
                  <a:pt x="908753" y="0"/>
                  <a:pt x="2029757" y="0"/>
                </a:cubicBezTo>
                <a:close/>
              </a:path>
            </a:pathLst>
          </a:custGeom>
          <a:ln w="57150">
            <a:noFill/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292C5C-8EFB-8145-77A9-26FFBCA5B685}"/>
              </a:ext>
            </a:extLst>
          </p:cNvPr>
          <p:cNvSpPr txBox="1"/>
          <p:nvPr/>
        </p:nvSpPr>
        <p:spPr>
          <a:xfrm>
            <a:off x="1007688" y="1298358"/>
            <a:ext cx="3766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２４新人　黒肥地選手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35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←換算タイム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94E780-6D89-859B-D9E8-AADA67C8B767}"/>
              </a:ext>
            </a:extLst>
          </p:cNvPr>
          <p:cNvSpPr txBox="1"/>
          <p:nvPr/>
        </p:nvSpPr>
        <p:spPr>
          <a:xfrm>
            <a:off x="7127320" y="1263025"/>
            <a:ext cx="4890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新人　源馬選手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副キャプテン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(8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42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B34B8C9-C6C3-2C69-E97B-AB24DBE04E02}"/>
              </a:ext>
            </a:extLst>
          </p:cNvPr>
          <p:cNvSpPr txBox="1"/>
          <p:nvPr/>
        </p:nvSpPr>
        <p:spPr>
          <a:xfrm>
            <a:off x="7048987" y="3670702"/>
            <a:ext cx="496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入社　安芸選手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[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キャプテン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]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8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58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kumimoji="1" lang="ja-JP" altLang="en-US" sz="1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←換算タイム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A21A6B9-E79D-E6C9-E056-735B95CC68AB}"/>
              </a:ext>
            </a:extLst>
          </p:cNvPr>
          <p:cNvSpPr txBox="1"/>
          <p:nvPr/>
        </p:nvSpPr>
        <p:spPr>
          <a:xfrm>
            <a:off x="1117221" y="3669284"/>
            <a:ext cx="3275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09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入社　朝隈選手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(8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58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秒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B2ACD9-A4B3-DA40-B9D9-D07F54FF058C}"/>
              </a:ext>
            </a:extLst>
          </p:cNvPr>
          <p:cNvSpPr txBox="1"/>
          <p:nvPr/>
        </p:nvSpPr>
        <p:spPr>
          <a:xfrm>
            <a:off x="98323" y="2345587"/>
            <a:ext cx="6055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・強豪駅伝部出身！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月６００ｋｍの練習量！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・全社駅伝では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転倒しても品保１区歴代１位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・本年２月のマラソン後燃え尽き中・・・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E08041-16C4-88DE-F993-4A320647F8E8}"/>
              </a:ext>
            </a:extLst>
          </p:cNvPr>
          <p:cNvSpPr txBox="1"/>
          <p:nvPr/>
        </p:nvSpPr>
        <p:spPr>
          <a:xfrm>
            <a:off x="6091083" y="2331751"/>
            <a:ext cx="6055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・学園駅伝部出身！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・全社駅伝では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2.85k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品保歴代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位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・本年も絶好調！社内強豪チームに入り練習！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A251A60-1108-C8F8-B834-9FA4502028AF}"/>
              </a:ext>
            </a:extLst>
          </p:cNvPr>
          <p:cNvSpPr txBox="1"/>
          <p:nvPr/>
        </p:nvSpPr>
        <p:spPr>
          <a:xfrm>
            <a:off x="141852" y="4808328"/>
            <a:ext cx="5518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・部技情⇒品保に出戻り昨年急成長！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代の中では断トツのスピード！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・家庭と両立頑張りつつ今年も絶好調！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E711A99-6635-5949-01E9-74507FC23F74}"/>
              </a:ext>
            </a:extLst>
          </p:cNvPr>
          <p:cNvSpPr txBox="1"/>
          <p:nvPr/>
        </p:nvSpPr>
        <p:spPr>
          <a:xfrm>
            <a:off x="6091082" y="4793670"/>
            <a:ext cx="5959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・入社以来ずっと品保エース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、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先月マラソンの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大会で優勝！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時間</a:t>
            </a:r>
            <a:r>
              <a:rPr lang="en-US" altLang="ja-JP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30</a:t>
            </a:r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分と驚異的な記録！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・全社駅伝の距離にうまくシフトできるか！？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3BD3F8F-BC3E-4A6A-F477-672587D4131E}"/>
              </a:ext>
            </a:extLst>
          </p:cNvPr>
          <p:cNvSpPr txBox="1"/>
          <p:nvPr/>
        </p:nvSpPr>
        <p:spPr>
          <a:xfrm>
            <a:off x="-167624" y="828701"/>
            <a:ext cx="551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（）内はスポセン</a:t>
            </a:r>
            <a:r>
              <a:rPr kumimoji="1" lang="en-US" altLang="ja-JP"/>
              <a:t>2.85km</a:t>
            </a:r>
            <a:r>
              <a:rPr kumimoji="1" lang="ja-JP" altLang="en-US"/>
              <a:t>のベストタイム</a:t>
            </a:r>
          </a:p>
        </p:txBody>
      </p:sp>
      <p:pic>
        <p:nvPicPr>
          <p:cNvPr id="1026" name="Picture 2" descr="驚いて目が飛び出る人のイラスト（男性） | かわいいフリー素材集 いらすとや">
            <a:extLst>
              <a:ext uri="{FF2B5EF4-FFF2-40B4-BE49-F238E27FC236}">
                <a16:creationId xmlns:a16="http://schemas.microsoft.com/office/drawing/2014/main" id="{722F0CB2-D93B-C1A1-3A95-EB38C7C17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028" y="6040321"/>
            <a:ext cx="878806" cy="8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吹き出し: 四角形 20">
            <a:extLst>
              <a:ext uri="{FF2B5EF4-FFF2-40B4-BE49-F238E27FC236}">
                <a16:creationId xmlns:a16="http://schemas.microsoft.com/office/drawing/2014/main" id="{7E07D1FA-8A95-901E-8134-4805F0E6A92E}"/>
              </a:ext>
            </a:extLst>
          </p:cNvPr>
          <p:cNvSpPr/>
          <p:nvPr/>
        </p:nvSpPr>
        <p:spPr>
          <a:xfrm>
            <a:off x="7034824" y="6130398"/>
            <a:ext cx="3696708" cy="714968"/>
          </a:xfrm>
          <a:prstGeom prst="wedgeRectCallout">
            <a:avLst>
              <a:gd name="adj1" fmla="val 56908"/>
              <a:gd name="adj2" fmla="val 2189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ヤバすぎる！ドン引き～！</a:t>
            </a:r>
            <a:endParaRPr kumimoji="1" lang="en-US" altLang="ja-JP"/>
          </a:p>
          <a:p>
            <a:pPr algn="ctr"/>
            <a:r>
              <a:rPr lang="ja-JP" altLang="en-US"/>
              <a:t>参加するのやめようかな・・・</a:t>
            </a:r>
            <a:endParaRPr kumimoji="1" lang="ja-JP" altLang="en-US"/>
          </a:p>
        </p:txBody>
      </p:sp>
      <p:pic>
        <p:nvPicPr>
          <p:cNvPr id="22" name="図 21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C5A46107-E0E7-DCFA-3E22-13EA8498C8A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174101" y="6130398"/>
            <a:ext cx="716586" cy="702553"/>
          </a:xfrm>
          <a:prstGeom prst="ellipse">
            <a:avLst/>
          </a:prstGeom>
        </p:spPr>
      </p:pic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5571E9A2-88B9-4BBD-9CCD-59495C4311FA}"/>
              </a:ext>
            </a:extLst>
          </p:cNvPr>
          <p:cNvSpPr/>
          <p:nvPr/>
        </p:nvSpPr>
        <p:spPr>
          <a:xfrm>
            <a:off x="1079549" y="6117983"/>
            <a:ext cx="5655080" cy="714968"/>
          </a:xfrm>
          <a:prstGeom prst="wedgeRectCallout">
            <a:avLst>
              <a:gd name="adj1" fmla="val -58917"/>
              <a:gd name="adj2" fmla="val 1986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この４人が断トツに変態なだけですので大丈夫！</a:t>
            </a:r>
            <a:endParaRPr kumimoji="1" lang="en-US" altLang="ja-JP"/>
          </a:p>
          <a:p>
            <a:pPr algn="ctr"/>
            <a:r>
              <a:rPr kumimoji="1" lang="ja-JP" altLang="en-US"/>
              <a:t>ラン苦手な方も是非～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47581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FE81D97-B1DC-847E-5B28-476DB97CB021}"/>
              </a:ext>
            </a:extLst>
          </p:cNvPr>
          <p:cNvSpPr txBox="1"/>
          <p:nvPr/>
        </p:nvSpPr>
        <p:spPr>
          <a:xfrm>
            <a:off x="108118" y="128264"/>
            <a:ext cx="11480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：駅伝・ウォーキング活動の位置づけ、目的は？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A: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品保親睦会活動の１つ、運動を通して親睦強化と健康増進が目的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D4C627E-D5B4-0C63-EFE8-E376011C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8"/>
          <a:stretch/>
        </p:blipFill>
        <p:spPr>
          <a:xfrm>
            <a:off x="0" y="1983742"/>
            <a:ext cx="9289080" cy="474572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179F116-DE75-DD0C-F416-34A57449ABE5}"/>
              </a:ext>
            </a:extLst>
          </p:cNvPr>
          <p:cNvSpPr txBox="1"/>
          <p:nvPr/>
        </p:nvSpPr>
        <p:spPr>
          <a:xfrm>
            <a:off x="232607" y="1522077"/>
            <a:ext cx="729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品保部親睦会行事（２５年度予定）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06EF11-A162-0A33-5250-66ABDC5AA876}"/>
              </a:ext>
            </a:extLst>
          </p:cNvPr>
          <p:cNvSpPr/>
          <p:nvPr/>
        </p:nvSpPr>
        <p:spPr>
          <a:xfrm>
            <a:off x="320838" y="5822619"/>
            <a:ext cx="8968241" cy="677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84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CC1ED60-CC14-2D66-4B4F-A8E821723F3B}"/>
              </a:ext>
            </a:extLst>
          </p:cNvPr>
          <p:cNvSpPr txBox="1"/>
          <p:nvPr/>
        </p:nvSpPr>
        <p:spPr>
          <a:xfrm>
            <a:off x="78375" y="173968"/>
            <a:ext cx="11369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：どんなことしてるの？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イベントで交流を深めつつランニングやウォーキングで健康増進しています！</a:t>
            </a:r>
            <a:endParaRPr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6" name="図 5" descr="道路, 屋外, スポーツ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59D8DB8A-DFD3-BF1A-798D-BEDFF99C1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2" t="12272" r="16490" b="15878"/>
          <a:stretch/>
        </p:blipFill>
        <p:spPr>
          <a:xfrm>
            <a:off x="177553" y="2212220"/>
            <a:ext cx="2663845" cy="1542302"/>
          </a:xfrm>
          <a:prstGeom prst="rect">
            <a:avLst/>
          </a:prstGeom>
        </p:spPr>
      </p:pic>
      <p:pic>
        <p:nvPicPr>
          <p:cNvPr id="7" name="図 6" descr="人, 屋外, グループ, 民衆 が含まれている画像&#10;&#10;自動的に生成された説明">
            <a:extLst>
              <a:ext uri="{FF2B5EF4-FFF2-40B4-BE49-F238E27FC236}">
                <a16:creationId xmlns:a16="http://schemas.microsoft.com/office/drawing/2014/main" id="{772AE09F-CD92-2611-FF9B-0AB1ADF69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" t="8196" r="21699" b="10224"/>
          <a:stretch/>
        </p:blipFill>
        <p:spPr>
          <a:xfrm>
            <a:off x="2543932" y="2653977"/>
            <a:ext cx="1332185" cy="88310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6775CA7-A9E3-2ECD-867E-FDCED62D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21" y="2437682"/>
            <a:ext cx="1912465" cy="1138923"/>
          </a:xfrm>
          <a:prstGeom prst="roundRect">
            <a:avLst>
              <a:gd name="adj" fmla="val 62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図 8" descr="サッカー場にいる人たち&#10;&#10;低い精度で自動的に生成された説明">
            <a:extLst>
              <a:ext uri="{FF2B5EF4-FFF2-40B4-BE49-F238E27FC236}">
                <a16:creationId xmlns:a16="http://schemas.microsoft.com/office/drawing/2014/main" id="{EF080796-37BA-0B7A-F029-EEB58916BA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" b="25445"/>
          <a:stretch/>
        </p:blipFill>
        <p:spPr>
          <a:xfrm>
            <a:off x="10193655" y="2566473"/>
            <a:ext cx="1761945" cy="109985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BFCD2BE-18B4-E79F-D8F4-09D492103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951" y="2602343"/>
            <a:ext cx="1329909" cy="108478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C5EB54E-7A74-BFC3-6D4F-C9DB55AE5EDE}"/>
              </a:ext>
            </a:extLst>
          </p:cNvPr>
          <p:cNvSpPr txBox="1"/>
          <p:nvPr/>
        </p:nvSpPr>
        <p:spPr>
          <a:xfrm>
            <a:off x="307836" y="1529720"/>
            <a:ext cx="669921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イベント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E0A0EB3-5770-8D0E-5ECA-5C3D6ABAFAC8}"/>
              </a:ext>
            </a:extLst>
          </p:cNvPr>
          <p:cNvSpPr txBox="1"/>
          <p:nvPr/>
        </p:nvSpPr>
        <p:spPr>
          <a:xfrm>
            <a:off x="8370484" y="1524617"/>
            <a:ext cx="3426780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日頃の練習（毎週水・土）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4692A747-E6A9-1FB6-468E-03BDC34EDD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53" y="4972030"/>
            <a:ext cx="1354979" cy="989575"/>
          </a:xfrm>
          <a:prstGeom prst="roundRect">
            <a:avLst>
              <a:gd name="adj" fmla="val 974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D9A58E8E-AB7F-A4AB-EEE5-20C60449EF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323" y="5303472"/>
            <a:ext cx="1597735" cy="989575"/>
          </a:xfrm>
          <a:prstGeom prst="roundRect">
            <a:avLst>
              <a:gd name="adj" fmla="val 1120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37506A7-35DA-1B78-6EF9-69A95FA0DF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542" y="3297117"/>
            <a:ext cx="1912465" cy="935649"/>
          </a:xfrm>
          <a:prstGeom prst="roundRect">
            <a:avLst>
              <a:gd name="adj" fmla="val 60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D51D315-5C15-5DEE-D49D-F83E7D4380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3732" y="3397089"/>
            <a:ext cx="1833250" cy="993091"/>
          </a:xfrm>
          <a:prstGeom prst="roundRect">
            <a:avLst>
              <a:gd name="adj" fmla="val 450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E5E9DF0-291F-9F21-13D2-0E91AF4A37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1398" y="4963658"/>
            <a:ext cx="1386623" cy="1313882"/>
          </a:xfrm>
          <a:prstGeom prst="roundRect">
            <a:avLst>
              <a:gd name="adj" fmla="val 641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3E20159-8890-C7C4-CEC0-60BA0FFF9D74}"/>
              </a:ext>
            </a:extLst>
          </p:cNvPr>
          <p:cNvSpPr txBox="1"/>
          <p:nvPr/>
        </p:nvSpPr>
        <p:spPr>
          <a:xfrm>
            <a:off x="1509475" y="1992804"/>
            <a:ext cx="151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全社駅伝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9D4A344-1273-ABC2-64A7-DA7DD2C53CE5}"/>
              </a:ext>
            </a:extLst>
          </p:cNvPr>
          <p:cNvSpPr txBox="1"/>
          <p:nvPr/>
        </p:nvSpPr>
        <p:spPr>
          <a:xfrm>
            <a:off x="4441550" y="1974343"/>
            <a:ext cx="264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スポセンウォーク＆</a:t>
            </a:r>
            <a:r>
              <a:rPr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  <a:endParaRPr kumimoji="1"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22C55EF-CFCB-5EBF-C962-395230675773}"/>
              </a:ext>
            </a:extLst>
          </p:cNvPr>
          <p:cNvSpPr txBox="1"/>
          <p:nvPr/>
        </p:nvSpPr>
        <p:spPr>
          <a:xfrm>
            <a:off x="1437135" y="4640588"/>
            <a:ext cx="71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合宿</a:t>
            </a:r>
            <a:endParaRPr kumimoji="1"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E8303B-79EF-88CF-D28A-D4106F3B89C1}"/>
              </a:ext>
            </a:extLst>
          </p:cNvPr>
          <p:cNvSpPr txBox="1"/>
          <p:nvPr/>
        </p:nvSpPr>
        <p:spPr>
          <a:xfrm>
            <a:off x="2961278" y="4647674"/>
            <a:ext cx="114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市民大会</a:t>
            </a:r>
            <a:endParaRPr kumimoji="1"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BE371F-E30B-7A73-B305-D884F06024FA}"/>
              </a:ext>
            </a:extLst>
          </p:cNvPr>
          <p:cNvSpPr txBox="1"/>
          <p:nvPr/>
        </p:nvSpPr>
        <p:spPr>
          <a:xfrm>
            <a:off x="4919337" y="4652683"/>
            <a:ext cx="193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オンラインイベント</a:t>
            </a:r>
            <a:endParaRPr kumimoji="1"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26" name="Picture 2" descr="グループウォーキングのイラストの（帽子付き） | かわいいフリー素材集 いらすとや">
            <a:extLst>
              <a:ext uri="{FF2B5EF4-FFF2-40B4-BE49-F238E27FC236}">
                <a16:creationId xmlns:a16="http://schemas.microsoft.com/office/drawing/2014/main" id="{00BFEA65-696B-B39F-1E15-940316A6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033" y="4972030"/>
            <a:ext cx="947428" cy="98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C4C203D6-FC6D-26B2-C319-4F411157E3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41737" y="5022781"/>
            <a:ext cx="781417" cy="938824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170793A8-CAFA-29FE-83F2-95B0EBBB4C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8313" y="3721691"/>
            <a:ext cx="1693429" cy="1172152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48989487-582B-362E-3118-1DFFC569B1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55322" y="5009920"/>
            <a:ext cx="1837948" cy="1192269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A679AEDA-7901-7425-1FD2-D6F5A72971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93270" y="4007343"/>
            <a:ext cx="1135299" cy="1266489"/>
          </a:xfrm>
          <a:prstGeom prst="rect">
            <a:avLst/>
          </a:prstGeom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2F39A3C4-B9A6-B94F-D2E7-5C62E71D0131}"/>
              </a:ext>
            </a:extLst>
          </p:cNvPr>
          <p:cNvSpPr txBox="1"/>
          <p:nvPr/>
        </p:nvSpPr>
        <p:spPr>
          <a:xfrm>
            <a:off x="8370483" y="1956012"/>
            <a:ext cx="3889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色々な場所で</a:t>
            </a:r>
            <a:endParaRPr lang="en-US" altLang="ja-JP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ガチラン</a:t>
            </a:r>
            <a:r>
              <a:rPr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or</a:t>
            </a:r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ジョギング</a:t>
            </a:r>
            <a:r>
              <a:rPr lang="en-US" altLang="ja-JP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or</a:t>
            </a:r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ウォーク様々</a:t>
            </a:r>
            <a:endParaRPr kumimoji="1" lang="ja-JP" altLang="en-US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973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FE4F1D-CB22-E00F-F67A-BE98C63D20FF}"/>
              </a:ext>
            </a:extLst>
          </p:cNvPr>
          <p:cNvSpPr txBox="1"/>
          <p:nvPr/>
        </p:nvSpPr>
        <p:spPr>
          <a:xfrm>
            <a:off x="132691" y="246292"/>
            <a:ext cx="11588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：品保部全体でどのくらい参加してる？</a:t>
            </a:r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室だと誰か参加してるの？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：昨年は品保で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70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名程登録、</a:t>
            </a:r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室は現状下記の方（＋本年応募の方もいます！）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6" name="図 5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15354C0C-571F-E821-82F5-8903A2CF04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3793507" y="5853733"/>
            <a:ext cx="659240" cy="646331"/>
          </a:xfrm>
          <a:prstGeom prst="ellipse">
            <a:avLst/>
          </a:prstGeom>
        </p:spPr>
      </p:pic>
      <p:pic>
        <p:nvPicPr>
          <p:cNvPr id="7" name="図 6" descr="草の上に座っている男性&#10;&#10;低い精度で自動的に生成された説明">
            <a:extLst>
              <a:ext uri="{FF2B5EF4-FFF2-40B4-BE49-F238E27FC236}">
                <a16:creationId xmlns:a16="http://schemas.microsoft.com/office/drawing/2014/main" id="{0CEB3B18-AD04-D6AA-40E9-0F513A88A1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25916" r="33078" b="33143"/>
          <a:stretch/>
        </p:blipFill>
        <p:spPr>
          <a:xfrm>
            <a:off x="3697265" y="2878682"/>
            <a:ext cx="654554" cy="646331"/>
          </a:xfrm>
          <a:prstGeom prst="ellipse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21536C9-7F7D-3CB7-C21F-432B05E0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13" y="1764842"/>
            <a:ext cx="652094" cy="646331"/>
          </a:xfrm>
          <a:prstGeom prst="ellipse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436A58-92A2-A054-8317-7A0601EDF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352" y="3779033"/>
            <a:ext cx="554296" cy="712666"/>
          </a:xfrm>
          <a:prstGeom prst="ellipse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F766BD9-0647-6720-E121-E3B0345340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683"/>
          <a:stretch/>
        </p:blipFill>
        <p:spPr>
          <a:xfrm>
            <a:off x="8311691" y="3027472"/>
            <a:ext cx="609067" cy="705615"/>
          </a:xfrm>
          <a:prstGeom prst="ellipse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62C82DF-DF83-7AB7-69C0-59F703650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150" y="1869193"/>
            <a:ext cx="652094" cy="732352"/>
          </a:xfrm>
          <a:prstGeom prst="ellipse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67A9111-B39D-3B38-1B33-AAD8CDD57B4F}"/>
              </a:ext>
            </a:extLst>
          </p:cNvPr>
          <p:cNvSpPr txBox="1"/>
          <p:nvPr/>
        </p:nvSpPr>
        <p:spPr>
          <a:xfrm>
            <a:off x="4598279" y="3968228"/>
            <a:ext cx="286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/>
              <a:t>シニアチーム新人</a:t>
            </a:r>
            <a:endParaRPr lang="en-US" altLang="ja-JP" sz="1600"/>
          </a:p>
          <a:p>
            <a:r>
              <a:rPr lang="ja-JP" altLang="en-US" sz="1600"/>
              <a:t>（隙間時間活用のプロ）</a:t>
            </a:r>
            <a:endParaRPr lang="en-US" altLang="ja-JP" sz="160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AE3C5C2-4D3B-3079-C4D2-4ED30AE48B30}"/>
              </a:ext>
            </a:extLst>
          </p:cNvPr>
          <p:cNvSpPr txBox="1"/>
          <p:nvPr/>
        </p:nvSpPr>
        <p:spPr>
          <a:xfrm>
            <a:off x="4598279" y="3040630"/>
            <a:ext cx="2342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/>
              <a:t>シニアチーム</a:t>
            </a:r>
            <a:endParaRPr lang="en-US" altLang="ja-JP" sz="1600"/>
          </a:p>
          <a:p>
            <a:r>
              <a:rPr lang="ja-JP" altLang="en-US" sz="1600"/>
              <a:t>（歩（補）監督）</a:t>
            </a:r>
            <a:endParaRPr lang="en-US" altLang="ja-JP" sz="160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379B117-15F5-7B15-0AD4-A3175F917581}"/>
              </a:ext>
            </a:extLst>
          </p:cNvPr>
          <p:cNvSpPr txBox="1"/>
          <p:nvPr/>
        </p:nvSpPr>
        <p:spPr>
          <a:xfrm>
            <a:off x="1012749" y="1974200"/>
            <a:ext cx="1429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/>
              <a:t>駅伝主幹事</a:t>
            </a:r>
            <a:endParaRPr lang="en-US" altLang="ja-JP" sz="1600"/>
          </a:p>
        </p:txBody>
      </p:sp>
      <p:pic>
        <p:nvPicPr>
          <p:cNvPr id="21" name="図 20" descr="人, 横たわる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C4A48A50-A6BB-A621-FCCB-22B2888C925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23028" r="50000" b="24964"/>
          <a:stretch/>
        </p:blipFill>
        <p:spPr>
          <a:xfrm rot="5400000">
            <a:off x="3641966" y="1826181"/>
            <a:ext cx="732355" cy="661009"/>
          </a:xfrm>
          <a:prstGeom prst="ellipse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6466605-0214-F240-A07B-129EA4469ACE}"/>
              </a:ext>
            </a:extLst>
          </p:cNvPr>
          <p:cNvSpPr txBox="1"/>
          <p:nvPr/>
        </p:nvSpPr>
        <p:spPr>
          <a:xfrm>
            <a:off x="4535371" y="1958033"/>
            <a:ext cx="1663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/>
              <a:t>シニアチーム</a:t>
            </a:r>
            <a:endParaRPr lang="en-US" altLang="ja-JP" sz="1600"/>
          </a:p>
          <a:p>
            <a:r>
              <a:rPr lang="ja-JP" altLang="en-US" sz="1600"/>
              <a:t>（レジェンド）</a:t>
            </a:r>
            <a:endParaRPr lang="en-US" altLang="ja-JP" sz="160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1BB3BD6-F49F-6941-8A72-BB21285B53D7}"/>
              </a:ext>
            </a:extLst>
          </p:cNvPr>
          <p:cNvSpPr txBox="1"/>
          <p:nvPr/>
        </p:nvSpPr>
        <p:spPr>
          <a:xfrm>
            <a:off x="132691" y="1302211"/>
            <a:ext cx="1036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本年幹事　　　　　　　　　　　　　　ランニング　　　　　　　　　　　　　　　　　ウォーキング</a:t>
            </a:r>
            <a:endParaRPr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F7B9362-9D11-1CCF-2A68-3D8CC613D74B}"/>
              </a:ext>
            </a:extLst>
          </p:cNvPr>
          <p:cNvSpPr txBox="1"/>
          <p:nvPr/>
        </p:nvSpPr>
        <p:spPr>
          <a:xfrm>
            <a:off x="4677521" y="5867900"/>
            <a:ext cx="2342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/>
              <a:t>シニアチーム新人</a:t>
            </a:r>
            <a:endParaRPr lang="en-US" altLang="ja-JP" sz="1600"/>
          </a:p>
          <a:p>
            <a:r>
              <a:rPr lang="ja-JP" altLang="en-US" sz="1600"/>
              <a:t>（監督）</a:t>
            </a:r>
            <a:endParaRPr lang="en-US" altLang="ja-JP" sz="16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EFD2847-12A5-18A3-ED7E-376F5798FC88}"/>
              </a:ext>
            </a:extLst>
          </p:cNvPr>
          <p:cNvSpPr txBox="1"/>
          <p:nvPr/>
        </p:nvSpPr>
        <p:spPr>
          <a:xfrm>
            <a:off x="132691" y="2461523"/>
            <a:ext cx="121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山口さん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D3BC44E-1D43-A22A-E4AE-7163F9C25C16}"/>
              </a:ext>
            </a:extLst>
          </p:cNvPr>
          <p:cNvSpPr txBox="1"/>
          <p:nvPr/>
        </p:nvSpPr>
        <p:spPr>
          <a:xfrm>
            <a:off x="3480916" y="2461523"/>
            <a:ext cx="121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宮嶋さん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1E49CC3-FC12-0100-1A7B-941CBB60CCCC}"/>
              </a:ext>
            </a:extLst>
          </p:cNvPr>
          <p:cNvSpPr txBox="1"/>
          <p:nvPr/>
        </p:nvSpPr>
        <p:spPr>
          <a:xfrm>
            <a:off x="3545596" y="3459227"/>
            <a:ext cx="121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寺田さん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8FC3C7CE-7960-1DF3-C1B9-3A138C8482F2}"/>
              </a:ext>
            </a:extLst>
          </p:cNvPr>
          <p:cNvSpPr txBox="1"/>
          <p:nvPr/>
        </p:nvSpPr>
        <p:spPr>
          <a:xfrm>
            <a:off x="3520081" y="4406971"/>
            <a:ext cx="121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山田さん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CB40124-F2DE-3D6B-40CB-FD03C73B580C}"/>
              </a:ext>
            </a:extLst>
          </p:cNvPr>
          <p:cNvSpPr txBox="1"/>
          <p:nvPr/>
        </p:nvSpPr>
        <p:spPr>
          <a:xfrm>
            <a:off x="3766388" y="6515223"/>
            <a:ext cx="121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和田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BA4F87D-A448-7023-E930-759C06569A1B}"/>
              </a:ext>
            </a:extLst>
          </p:cNvPr>
          <p:cNvSpPr txBox="1"/>
          <p:nvPr/>
        </p:nvSpPr>
        <p:spPr>
          <a:xfrm>
            <a:off x="8082844" y="2601085"/>
            <a:ext cx="121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岩瀬さん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36FCB35-2A23-32D6-979B-C272DC546058}"/>
              </a:ext>
            </a:extLst>
          </p:cNvPr>
          <p:cNvSpPr txBox="1"/>
          <p:nvPr/>
        </p:nvSpPr>
        <p:spPr>
          <a:xfrm>
            <a:off x="8217150" y="3690281"/>
            <a:ext cx="121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福井さん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98D0D922-00C6-CD52-F4EC-CCF646BB234B}"/>
              </a:ext>
            </a:extLst>
          </p:cNvPr>
          <p:cNvSpPr/>
          <p:nvPr/>
        </p:nvSpPr>
        <p:spPr>
          <a:xfrm>
            <a:off x="8689323" y="5435406"/>
            <a:ext cx="3220279" cy="1164151"/>
          </a:xfrm>
          <a:prstGeom prst="wedgeRectCallout">
            <a:avLst>
              <a:gd name="adj1" fmla="val -41165"/>
              <a:gd name="adj2" fmla="val -781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＋本年応募の方</a:t>
            </a:r>
            <a:endParaRPr kumimoji="1" lang="en-US" altLang="ja-JP" sz="2400" b="1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CB7E81F-183E-C47D-3E36-32AA6778C4D8}"/>
              </a:ext>
            </a:extLst>
          </p:cNvPr>
          <p:cNvSpPr txBox="1"/>
          <p:nvPr/>
        </p:nvSpPr>
        <p:spPr>
          <a:xfrm>
            <a:off x="3520081" y="5371837"/>
            <a:ext cx="1212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結城さん</a:t>
            </a:r>
            <a:endParaRPr lang="en-US" altLang="ja-JP" sz="20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41E9D4E-C91E-B617-3CF0-F6F6651FBE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30" t="6357" r="10171" b="12805"/>
          <a:stretch/>
        </p:blipFill>
        <p:spPr>
          <a:xfrm>
            <a:off x="3829609" y="4824512"/>
            <a:ext cx="538644" cy="605731"/>
          </a:xfrm>
          <a:prstGeom prst="ellipse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1277465-49F6-DCC3-4885-CAA74178E16A}"/>
              </a:ext>
            </a:extLst>
          </p:cNvPr>
          <p:cNvSpPr txBox="1"/>
          <p:nvPr/>
        </p:nvSpPr>
        <p:spPr>
          <a:xfrm>
            <a:off x="4693873" y="4918064"/>
            <a:ext cx="322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/>
              <a:t>一般チーム</a:t>
            </a:r>
            <a:endParaRPr lang="en-US" altLang="ja-JP" sz="1600"/>
          </a:p>
          <a:p>
            <a:r>
              <a:rPr lang="ja-JP" altLang="en-US" sz="1600"/>
              <a:t>（遠距離オンライン専門）</a:t>
            </a:r>
            <a:endParaRPr lang="en-US" altLang="ja-JP" sz="1600"/>
          </a:p>
        </p:txBody>
      </p:sp>
    </p:spTree>
    <p:extLst>
      <p:ext uri="{BB962C8B-B14F-4D97-AF65-F5344CB8AC3E}">
        <p14:creationId xmlns:p14="http://schemas.microsoft.com/office/powerpoint/2010/main" val="54814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7FCF13-8C8B-44CF-BFA3-958C87745DDC}"/>
              </a:ext>
            </a:extLst>
          </p:cNvPr>
          <p:cNvSpPr txBox="1"/>
          <p:nvPr/>
        </p:nvSpPr>
        <p:spPr>
          <a:xfrm>
            <a:off x="130253" y="112629"/>
            <a:ext cx="925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：ウォーキング部門なんてあったっけ？初めて聞いた！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：２３年からスタートしオンラインイベント中心に実施してます！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94C65C8-9103-E81B-BFEA-0B4538EA5FA2}"/>
              </a:ext>
            </a:extLst>
          </p:cNvPr>
          <p:cNvSpPr txBox="1"/>
          <p:nvPr/>
        </p:nvSpPr>
        <p:spPr>
          <a:xfrm>
            <a:off x="15430" y="1057418"/>
            <a:ext cx="9255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オンラインイベントの例）月間歩数イベント</a:t>
            </a:r>
            <a:endParaRPr lang="en-US" altLang="ja-JP" sz="2400" u="sng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6" name="図 5" descr="草の上に座っている男性&#10;&#10;低い精度で自動的に生成された説明">
            <a:extLst>
              <a:ext uri="{FF2B5EF4-FFF2-40B4-BE49-F238E27FC236}">
                <a16:creationId xmlns:a16="http://schemas.microsoft.com/office/drawing/2014/main" id="{94ACB311-C327-DFD2-8E3E-A9C603D6A8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25916" r="33078" b="33143"/>
          <a:stretch/>
        </p:blipFill>
        <p:spPr>
          <a:xfrm>
            <a:off x="9882620" y="405587"/>
            <a:ext cx="874112" cy="863131"/>
          </a:xfrm>
          <a:prstGeom prst="ellipse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DB4B2CF-EC00-4254-C65A-EE8BB57A3223}"/>
              </a:ext>
            </a:extLst>
          </p:cNvPr>
          <p:cNvSpPr txBox="1"/>
          <p:nvPr/>
        </p:nvSpPr>
        <p:spPr>
          <a:xfrm>
            <a:off x="9430936" y="1278474"/>
            <a:ext cx="223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寺田歩（補）監督</a:t>
            </a:r>
            <a:endParaRPr lang="en-US" altLang="ja-JP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9BDD11-5131-8339-23DE-0C9332F41FCC}"/>
              </a:ext>
            </a:extLst>
          </p:cNvPr>
          <p:cNvSpPr txBox="1"/>
          <p:nvPr/>
        </p:nvSpPr>
        <p:spPr>
          <a:xfrm>
            <a:off x="9084365" y="95529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ウォークイベント主催者</a:t>
            </a:r>
            <a:endParaRPr lang="en-US" altLang="ja-JP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B876555-219A-296C-4B36-23A0B471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18" y="2347062"/>
            <a:ext cx="2359943" cy="1731452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DFB63617-240C-C538-D124-37EB2E6B0A31}"/>
              </a:ext>
            </a:extLst>
          </p:cNvPr>
          <p:cNvSpPr/>
          <p:nvPr/>
        </p:nvSpPr>
        <p:spPr>
          <a:xfrm>
            <a:off x="3349402" y="2248138"/>
            <a:ext cx="453538" cy="200770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74D71ED-4408-18AC-44D7-DA5EB1564D12}"/>
              </a:ext>
            </a:extLst>
          </p:cNvPr>
          <p:cNvSpPr txBox="1"/>
          <p:nvPr/>
        </p:nvSpPr>
        <p:spPr>
          <a:xfrm>
            <a:off x="28522" y="4953963"/>
            <a:ext cx="3547649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概要展開／参加者募集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BE8B478-0DE9-DEC9-3D38-C87F8DE729BC}"/>
              </a:ext>
            </a:extLst>
          </p:cNvPr>
          <p:cNvSpPr txBox="1"/>
          <p:nvPr/>
        </p:nvSpPr>
        <p:spPr>
          <a:xfrm>
            <a:off x="3943011" y="4944200"/>
            <a:ext cx="2855534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歩く＆みんなと共有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5453CC00-BC46-7523-BD77-00E12AB16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912" y="2575872"/>
            <a:ext cx="2224587" cy="2050064"/>
          </a:xfrm>
          <a:prstGeom prst="rect">
            <a:avLst/>
          </a:prstGeom>
        </p:spPr>
      </p:pic>
      <p:sp>
        <p:nvSpPr>
          <p:cNvPr id="17" name="矢印: 右 16">
            <a:extLst>
              <a:ext uri="{FF2B5EF4-FFF2-40B4-BE49-F238E27FC236}">
                <a16:creationId xmlns:a16="http://schemas.microsoft.com/office/drawing/2014/main" id="{72C1533C-CBB9-8C4E-9A39-627BE6238C55}"/>
              </a:ext>
            </a:extLst>
          </p:cNvPr>
          <p:cNvSpPr/>
          <p:nvPr/>
        </p:nvSpPr>
        <p:spPr>
          <a:xfrm>
            <a:off x="7120067" y="2248137"/>
            <a:ext cx="453538" cy="200770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 descr="プレゼントをもらって喜ぶ男の子 | かわいいフリー素材集 いらすとや">
            <a:extLst>
              <a:ext uri="{FF2B5EF4-FFF2-40B4-BE49-F238E27FC236}">
                <a16:creationId xmlns:a16="http://schemas.microsoft.com/office/drawing/2014/main" id="{2B6132F7-F6B6-560A-D1DF-FF0DD7A0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271" y="2347062"/>
            <a:ext cx="1185863" cy="14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CC64F72-9FB4-49FA-24F7-A441A1556F65}"/>
              </a:ext>
            </a:extLst>
          </p:cNvPr>
          <p:cNvSpPr txBox="1"/>
          <p:nvPr/>
        </p:nvSpPr>
        <p:spPr>
          <a:xfrm>
            <a:off x="7792517" y="4528701"/>
            <a:ext cx="2855534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結果発表</a:t>
            </a:r>
            <a:endParaRPr kumimoji="1" lang="en-US" altLang="ja-JP" sz="240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＆プチ賞品ゲット！？</a:t>
            </a:r>
            <a:endParaRPr kumimoji="1" lang="ja-JP" altLang="en-US" sz="2400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2AB4E007-B30E-B6ED-E3B6-F84245C05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624" y="3292533"/>
            <a:ext cx="949198" cy="114040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86FFF21-F5E9-ED9D-3404-CD64B2D26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350" y="1924611"/>
            <a:ext cx="697745" cy="116290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FF70395-6979-6F59-BA2B-377C82E6FD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16" r="23675"/>
          <a:stretch/>
        </p:blipFill>
        <p:spPr>
          <a:xfrm>
            <a:off x="4053119" y="1650836"/>
            <a:ext cx="736895" cy="1084789"/>
          </a:xfrm>
          <a:prstGeom prst="ellipse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190CC5D6-C696-477C-4654-D5417D7426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4881" y="1662429"/>
            <a:ext cx="1349440" cy="875376"/>
          </a:xfrm>
          <a:prstGeom prst="ellipse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8F3E381-DDDF-2CD8-1A4C-A9D493A3677E}"/>
              </a:ext>
            </a:extLst>
          </p:cNvPr>
          <p:cNvSpPr txBox="1"/>
          <p:nvPr/>
        </p:nvSpPr>
        <p:spPr>
          <a:xfrm>
            <a:off x="5622264" y="2851859"/>
            <a:ext cx="919263" cy="230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>
                <a:highlight>
                  <a:srgbClr val="FFFF00"/>
                </a:highlight>
              </a:rPr>
              <a:t>F</a:t>
            </a:r>
            <a:r>
              <a:rPr lang="ja-JP" altLang="en-US" sz="900">
                <a:highlight>
                  <a:srgbClr val="FFFF00"/>
                </a:highlight>
              </a:rPr>
              <a:t>井さん</a:t>
            </a:r>
            <a:endParaRPr kumimoji="1" lang="ja-JP" altLang="en-US" sz="900">
              <a:highlight>
                <a:srgbClr val="FFFF00"/>
              </a:highlight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049585D-ABB0-F09F-1C21-A975B6DF095E}"/>
              </a:ext>
            </a:extLst>
          </p:cNvPr>
          <p:cNvSpPr txBox="1"/>
          <p:nvPr/>
        </p:nvSpPr>
        <p:spPr>
          <a:xfrm>
            <a:off x="866214" y="5591773"/>
            <a:ext cx="107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６</a:t>
            </a:r>
            <a:r>
              <a:rPr kumimoji="1"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月にウォーキングポーカーイベントも実施予定（</a:t>
            </a:r>
            <a:r>
              <a:rPr kumimoji="1" lang="en-US" altLang="ja-JP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</a:t>
            </a:r>
            <a:r>
              <a:rPr kumimoji="1"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室一般チャネル参照）</a:t>
            </a:r>
            <a:endParaRPr kumimoji="1"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参加募集締め切りましたが</a:t>
            </a:r>
            <a:r>
              <a:rPr lang="en-US" altLang="ja-JP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K</a:t>
            </a:r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室員は特別に本日中までなら</a:t>
            </a:r>
            <a:r>
              <a:rPr lang="en-US" altLang="ja-JP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OK</a:t>
            </a:r>
            <a:r>
              <a:rPr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！</a:t>
            </a:r>
            <a:endParaRPr lang="en-US" altLang="ja-JP" sz="2400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en-US" altLang="ja-JP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※</a:t>
            </a:r>
            <a:r>
              <a:rPr kumimoji="1" lang="ja-JP" altLang="en-US" sz="2400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駅伝ウォークの登録不要！ノルマ無しの激ゆるイベントです！</a:t>
            </a:r>
          </a:p>
        </p:txBody>
      </p:sp>
    </p:spTree>
    <p:extLst>
      <p:ext uri="{BB962C8B-B14F-4D97-AF65-F5344CB8AC3E}">
        <p14:creationId xmlns:p14="http://schemas.microsoft.com/office/powerpoint/2010/main" val="32569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85D169-CDA5-301E-9C69-6E16A6F54F5D}"/>
              </a:ext>
            </a:extLst>
          </p:cNvPr>
          <p:cNvSpPr txBox="1"/>
          <p:nvPr/>
        </p:nvSpPr>
        <p:spPr>
          <a:xfrm>
            <a:off x="1925053" y="1844842"/>
            <a:ext cx="803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6C4895-98DD-F6C2-B112-79FFE1BED7DE}"/>
              </a:ext>
            </a:extLst>
          </p:cNvPr>
          <p:cNvSpPr txBox="1"/>
          <p:nvPr/>
        </p:nvSpPr>
        <p:spPr>
          <a:xfrm>
            <a:off x="0" y="47809"/>
            <a:ext cx="11588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：今年のスケジュールは？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：下記のような予定をしています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graphicFrame>
        <p:nvGraphicFramePr>
          <p:cNvPr id="3" name="コンテンツ プレースホルダー 3">
            <a:extLst>
              <a:ext uri="{FF2B5EF4-FFF2-40B4-BE49-F238E27FC236}">
                <a16:creationId xmlns:a16="http://schemas.microsoft.com/office/drawing/2014/main" id="{EA1C7C44-F87A-5144-C48F-FE3FEFE628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441211"/>
              </p:ext>
            </p:extLst>
          </p:nvPr>
        </p:nvGraphicFramePr>
        <p:xfrm>
          <a:off x="352214" y="1977169"/>
          <a:ext cx="11707095" cy="3926674"/>
        </p:xfrm>
        <a:graphic>
          <a:graphicData uri="http://schemas.openxmlformats.org/drawingml/2006/table">
            <a:tbl>
              <a:tblPr/>
              <a:tblGrid>
                <a:gridCol w="330832">
                  <a:extLst>
                    <a:ext uri="{9D8B030D-6E8A-4147-A177-3AD203B41FA5}">
                      <a16:colId xmlns:a16="http://schemas.microsoft.com/office/drawing/2014/main" val="1261291194"/>
                    </a:ext>
                  </a:extLst>
                </a:gridCol>
                <a:gridCol w="1353321">
                  <a:extLst>
                    <a:ext uri="{9D8B030D-6E8A-4147-A177-3AD203B41FA5}">
                      <a16:colId xmlns:a16="http://schemas.microsoft.com/office/drawing/2014/main" val="555260350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2712675708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148405265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2789663502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1328759728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789814846"/>
                    </a:ext>
                  </a:extLst>
                </a:gridCol>
                <a:gridCol w="1204933">
                  <a:extLst>
                    <a:ext uri="{9D8B030D-6E8A-4147-A177-3AD203B41FA5}">
                      <a16:colId xmlns:a16="http://schemas.microsoft.com/office/drawing/2014/main" val="4218215097"/>
                    </a:ext>
                  </a:extLst>
                </a:gridCol>
                <a:gridCol w="2793344">
                  <a:extLst>
                    <a:ext uri="{9D8B030D-6E8A-4147-A177-3AD203B41FA5}">
                      <a16:colId xmlns:a16="http://schemas.microsoft.com/office/drawing/2014/main" val="3979042546"/>
                    </a:ext>
                  </a:extLst>
                </a:gridCol>
              </a:tblGrid>
              <a:tr h="485431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５月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６月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７月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８月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９月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１０月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１１月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１２月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37924"/>
                  </a:ext>
                </a:extLst>
              </a:tr>
              <a:tr h="3441243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実施事項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400" b="0" i="0" u="none" strike="noStrike">
                          <a:effectLst/>
                          <a:latin typeface="UD デジタル 教科書体 NK-B" panose="02020700000000000000" pitchFamily="18" charset="-128"/>
                          <a:ea typeface="UD デジタル 教科書体 NK-B" panose="02020700000000000000" pitchFamily="18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400" b="0" i="0" u="none" strike="noStrike">
                        <a:effectLst/>
                        <a:latin typeface="UD デジタル 教科書体 NK-B" panose="02020700000000000000" pitchFamily="18" charset="-128"/>
                        <a:ea typeface="UD デジタル 教科書体 NK-B" panose="02020700000000000000" pitchFamily="18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922618"/>
                  </a:ext>
                </a:extLst>
              </a:tr>
            </a:tbl>
          </a:graphicData>
        </a:graphic>
      </p:graphicFrame>
      <p:sp>
        <p:nvSpPr>
          <p:cNvPr id="5" name="ホームベース 4">
            <a:extLst>
              <a:ext uri="{FF2B5EF4-FFF2-40B4-BE49-F238E27FC236}">
                <a16:creationId xmlns:a16="http://schemas.microsoft.com/office/drawing/2014/main" id="{D6E091BC-C8C3-DFE0-1EAB-AFC495DE6C53}"/>
              </a:ext>
            </a:extLst>
          </p:cNvPr>
          <p:cNvSpPr/>
          <p:nvPr/>
        </p:nvSpPr>
        <p:spPr>
          <a:xfrm>
            <a:off x="726466" y="2627741"/>
            <a:ext cx="1132596" cy="1368388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1600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参加者</a:t>
            </a:r>
            <a:r>
              <a:rPr kumimoji="1" lang="ja-JP" altLang="en-US" sz="1600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募集</a:t>
            </a:r>
            <a:endParaRPr kumimoji="1" lang="en-US" altLang="ja-JP" sz="1600">
              <a:solidFill>
                <a:srgbClr val="0070C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l"/>
            <a:r>
              <a:rPr lang="ja-JP" altLang="en-US" sz="1600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（～</a:t>
            </a:r>
            <a:r>
              <a:rPr lang="en-US" altLang="ja-JP" sz="1600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5/23</a:t>
            </a:r>
            <a:r>
              <a:rPr lang="ja-JP" altLang="en-US" sz="1600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endParaRPr kumimoji="1" lang="ja-JP" altLang="en-US" sz="1600">
              <a:solidFill>
                <a:srgbClr val="0070C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6" name="テキスト ボックス 7">
            <a:extLst>
              <a:ext uri="{FF2B5EF4-FFF2-40B4-BE49-F238E27FC236}">
                <a16:creationId xmlns:a16="http://schemas.microsoft.com/office/drawing/2014/main" id="{71FABE19-7C48-A2C7-8965-36FDF30E9D4B}"/>
              </a:ext>
            </a:extLst>
          </p:cNvPr>
          <p:cNvSpPr txBox="1"/>
          <p:nvPr/>
        </p:nvSpPr>
        <p:spPr>
          <a:xfrm>
            <a:off x="2105478" y="2505187"/>
            <a:ext cx="2865342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☆顔合わせ会</a:t>
            </a:r>
            <a:r>
              <a:rPr kumimoji="1" lang="en-US" altLang="ja-JP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(6/3)</a:t>
            </a:r>
          </a:p>
        </p:txBody>
      </p:sp>
      <p:sp>
        <p:nvSpPr>
          <p:cNvPr id="7" name="テキスト ボックス 15">
            <a:extLst>
              <a:ext uri="{FF2B5EF4-FFF2-40B4-BE49-F238E27FC236}">
                <a16:creationId xmlns:a16="http://schemas.microsoft.com/office/drawing/2014/main" id="{49CE04AC-93D1-98C6-2C1B-8421433F341E}"/>
              </a:ext>
            </a:extLst>
          </p:cNvPr>
          <p:cNvSpPr txBox="1"/>
          <p:nvPr/>
        </p:nvSpPr>
        <p:spPr>
          <a:xfrm>
            <a:off x="9214639" y="2726852"/>
            <a:ext cx="1796523" cy="344423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>
                <a:ln w="0"/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☆慰労会</a:t>
            </a:r>
            <a:endParaRPr kumimoji="1" lang="en-US" altLang="ja-JP" sz="1600">
              <a:ln w="0"/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8" name="左右矢印 19">
            <a:extLst>
              <a:ext uri="{FF2B5EF4-FFF2-40B4-BE49-F238E27FC236}">
                <a16:creationId xmlns:a16="http://schemas.microsoft.com/office/drawing/2014/main" id="{9528C668-3AD8-FE48-3227-0FCB9225BF38}"/>
              </a:ext>
            </a:extLst>
          </p:cNvPr>
          <p:cNvSpPr/>
          <p:nvPr/>
        </p:nvSpPr>
        <p:spPr>
          <a:xfrm>
            <a:off x="1957239" y="4263631"/>
            <a:ext cx="8403340" cy="753917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リアル練習会</a:t>
            </a:r>
            <a:r>
              <a:rPr kumimoji="1" lang="en-US" altLang="ja-JP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</a:t>
            </a:r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毎週　水・土</a:t>
            </a:r>
            <a:r>
              <a:rPr kumimoji="1" lang="en-US" altLang="ja-JP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)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C2C0CD4-FCFA-ECAF-526D-7F78C2D927A3}"/>
              </a:ext>
            </a:extLst>
          </p:cNvPr>
          <p:cNvSpPr/>
          <p:nvPr/>
        </p:nvSpPr>
        <p:spPr>
          <a:xfrm>
            <a:off x="8067304" y="1255570"/>
            <a:ext cx="3439130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青字　：オンライン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B9C1238-E5ED-96BB-A6AC-71AE73770146}"/>
              </a:ext>
            </a:extLst>
          </p:cNvPr>
          <p:cNvSpPr/>
          <p:nvPr/>
        </p:nvSpPr>
        <p:spPr>
          <a:xfrm>
            <a:off x="8067304" y="1541070"/>
            <a:ext cx="3992005" cy="3325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赤字　：リアル</a:t>
            </a:r>
            <a:endParaRPr kumimoji="1" lang="ja-JP" altLang="en-US" sz="10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1" name="テキスト ボックス 12">
            <a:extLst>
              <a:ext uri="{FF2B5EF4-FFF2-40B4-BE49-F238E27FC236}">
                <a16:creationId xmlns:a16="http://schemas.microsoft.com/office/drawing/2014/main" id="{2E1C2D51-9ABD-2889-040C-AC95BC8B2016}"/>
              </a:ext>
            </a:extLst>
          </p:cNvPr>
          <p:cNvSpPr txBox="1"/>
          <p:nvPr/>
        </p:nvSpPr>
        <p:spPr>
          <a:xfrm>
            <a:off x="9199420" y="2454672"/>
            <a:ext cx="2652070" cy="73941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☆全社大会（</a:t>
            </a:r>
            <a:r>
              <a:rPr kumimoji="1" lang="en-US" altLang="ja-JP" sz="1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12/7</a:t>
            </a:r>
            <a:r>
              <a:rPr kumimoji="1" lang="ja-JP" altLang="en-US" sz="18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</a:p>
        </p:txBody>
      </p:sp>
      <p:sp>
        <p:nvSpPr>
          <p:cNvPr id="12" name="テキスト ボックス 7">
            <a:extLst>
              <a:ext uri="{FF2B5EF4-FFF2-40B4-BE49-F238E27FC236}">
                <a16:creationId xmlns:a16="http://schemas.microsoft.com/office/drawing/2014/main" id="{5E2CE789-58AA-9EF5-0925-47442587EEAB}"/>
              </a:ext>
            </a:extLst>
          </p:cNvPr>
          <p:cNvSpPr txBox="1"/>
          <p:nvPr/>
        </p:nvSpPr>
        <p:spPr>
          <a:xfrm>
            <a:off x="2930620" y="2914565"/>
            <a:ext cx="2814863" cy="80488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☆決起会</a:t>
            </a:r>
            <a:endParaRPr kumimoji="1" lang="en-US" altLang="ja-JP" sz="16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（スポセン運動＆</a:t>
            </a:r>
            <a:r>
              <a:rPr lang="en-US" altLang="ja-JP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BBQ</a:t>
            </a:r>
            <a:r>
              <a:rPr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）</a:t>
            </a:r>
            <a:endParaRPr lang="en-US" altLang="ja-JP" sz="16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</a:t>
            </a:r>
            <a:r>
              <a:rPr lang="en-US" altLang="ja-JP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(6/28)</a:t>
            </a:r>
            <a:endParaRPr kumimoji="1" lang="en-US" altLang="ja-JP" sz="16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3" name="テキスト ボックス 7">
            <a:extLst>
              <a:ext uri="{FF2B5EF4-FFF2-40B4-BE49-F238E27FC236}">
                <a16:creationId xmlns:a16="http://schemas.microsoft.com/office/drawing/2014/main" id="{220280A9-5576-C429-5B74-2AD4CE0EA41B}"/>
              </a:ext>
            </a:extLst>
          </p:cNvPr>
          <p:cNvSpPr txBox="1"/>
          <p:nvPr/>
        </p:nvSpPr>
        <p:spPr>
          <a:xfrm>
            <a:off x="7976067" y="2474652"/>
            <a:ext cx="1796523" cy="401474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☆合宿</a:t>
            </a:r>
            <a:endParaRPr kumimoji="1" lang="en-US" altLang="ja-JP" sz="16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左右矢印 58">
            <a:extLst>
              <a:ext uri="{FF2B5EF4-FFF2-40B4-BE49-F238E27FC236}">
                <a16:creationId xmlns:a16="http://schemas.microsoft.com/office/drawing/2014/main" id="{86DBC407-64C4-ADCA-C602-8A5EAD3C6209}"/>
              </a:ext>
            </a:extLst>
          </p:cNvPr>
          <p:cNvSpPr/>
          <p:nvPr/>
        </p:nvSpPr>
        <p:spPr>
          <a:xfrm>
            <a:off x="6016660" y="2540147"/>
            <a:ext cx="1299258" cy="335979"/>
          </a:xfrm>
          <a:prstGeom prst="rect">
            <a:avLst/>
          </a:prstGeom>
          <a:noFill/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☆懇親会</a:t>
            </a:r>
          </a:p>
        </p:txBody>
      </p:sp>
      <p:sp>
        <p:nvSpPr>
          <p:cNvPr id="15" name="左右矢印 19">
            <a:extLst>
              <a:ext uri="{FF2B5EF4-FFF2-40B4-BE49-F238E27FC236}">
                <a16:creationId xmlns:a16="http://schemas.microsoft.com/office/drawing/2014/main" id="{0C275CDF-B8BE-6776-BAD7-26E373C61588}"/>
              </a:ext>
            </a:extLst>
          </p:cNvPr>
          <p:cNvSpPr/>
          <p:nvPr/>
        </p:nvSpPr>
        <p:spPr>
          <a:xfrm>
            <a:off x="1957239" y="5078946"/>
            <a:ext cx="8403340" cy="801244"/>
          </a:xfrm>
          <a:prstGeom prst="left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b="1">
                <a:solidFill>
                  <a:srgbClr val="0070C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オンラインでの運動共有・オンラインイベント　等（隔月目標で適宜実施）</a:t>
            </a:r>
          </a:p>
        </p:txBody>
      </p:sp>
      <p:sp>
        <p:nvSpPr>
          <p:cNvPr id="17" name="左右矢印 19">
            <a:extLst>
              <a:ext uri="{FF2B5EF4-FFF2-40B4-BE49-F238E27FC236}">
                <a16:creationId xmlns:a16="http://schemas.microsoft.com/office/drawing/2014/main" id="{BA10D25E-AA2B-EF53-CCD8-0BB78CB8D0AD}"/>
              </a:ext>
            </a:extLst>
          </p:cNvPr>
          <p:cNvSpPr/>
          <p:nvPr/>
        </p:nvSpPr>
        <p:spPr>
          <a:xfrm>
            <a:off x="8068243" y="3378391"/>
            <a:ext cx="1146396" cy="497165"/>
          </a:xfrm>
          <a:prstGeom prst="leftRightArrow">
            <a:avLst>
              <a:gd name="adj1" fmla="val 50000"/>
              <a:gd name="adj2" fmla="val 2815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 sz="1600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　部員応援</a:t>
            </a:r>
            <a:endParaRPr kumimoji="1" lang="en-US" altLang="ja-JP" sz="1600" b="1">
              <a:solidFill>
                <a:srgbClr val="FF0000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C39378B1-E813-0B49-2D7A-62958EE209D7}"/>
              </a:ext>
            </a:extLst>
          </p:cNvPr>
          <p:cNvSpPr/>
          <p:nvPr/>
        </p:nvSpPr>
        <p:spPr>
          <a:xfrm>
            <a:off x="496957" y="1152641"/>
            <a:ext cx="6539948" cy="666195"/>
          </a:xfrm>
          <a:prstGeom prst="wedgeRoundRectCallout">
            <a:avLst>
              <a:gd name="adj1" fmla="val -31167"/>
              <a:gd name="adj2" fmla="val 11905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公式募集は終了しましたがまだ参加可能です！</a:t>
            </a:r>
            <a:endParaRPr lang="en-US" altLang="ja-JP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pPr algn="ctr"/>
            <a:r>
              <a:rPr kumimoji="1" lang="ja-JP" altLang="en-US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（ご興味ある方は和田</a:t>
            </a:r>
            <a:r>
              <a:rPr kumimoji="1" lang="en-US" altLang="ja-JP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寺田</a:t>
            </a:r>
            <a:r>
              <a:rPr kumimoji="1" lang="en-US" altLang="ja-JP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山口　いづれかにご連絡を～）</a:t>
            </a:r>
          </a:p>
        </p:txBody>
      </p:sp>
    </p:spTree>
    <p:extLst>
      <p:ext uri="{BB962C8B-B14F-4D97-AF65-F5344CB8AC3E}">
        <p14:creationId xmlns:p14="http://schemas.microsoft.com/office/powerpoint/2010/main" val="3300856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D72CF45-744E-7A39-F1D4-45114C7EDD18}"/>
              </a:ext>
            </a:extLst>
          </p:cNvPr>
          <p:cNvSpPr txBox="1"/>
          <p:nvPr/>
        </p:nvSpPr>
        <p:spPr>
          <a:xfrm>
            <a:off x="2842592" y="2854738"/>
            <a:ext cx="7017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/>
              <a:t>以降はランニングの部門宣伝</a:t>
            </a:r>
          </a:p>
        </p:txBody>
      </p:sp>
    </p:spTree>
    <p:extLst>
      <p:ext uri="{BB962C8B-B14F-4D97-AF65-F5344CB8AC3E}">
        <p14:creationId xmlns:p14="http://schemas.microsoft.com/office/powerpoint/2010/main" val="2599883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1B79CF-F738-4304-695C-856FA08F44A1}"/>
              </a:ext>
            </a:extLst>
          </p:cNvPr>
          <p:cNvSpPr txBox="1"/>
          <p:nvPr/>
        </p:nvSpPr>
        <p:spPr>
          <a:xfrm>
            <a:off x="0" y="47809"/>
            <a:ext cx="11588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：ランニング部門に参加している人はどういう年齢層？走力はどんな感じなの？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：年代や走力様々です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5165089-6291-9082-3813-164925EB7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031" y="1283720"/>
            <a:ext cx="8471844" cy="5231643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729E1CE-94BE-80D0-ADF0-A2B4F71A21BF}"/>
              </a:ext>
            </a:extLst>
          </p:cNvPr>
          <p:cNvCxnSpPr/>
          <p:nvPr/>
        </p:nvCxnSpPr>
        <p:spPr>
          <a:xfrm>
            <a:off x="671496" y="3849271"/>
            <a:ext cx="88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8B5BEC-8F64-8E46-692A-0C5B3976F439}"/>
              </a:ext>
            </a:extLst>
          </p:cNvPr>
          <p:cNvSpPr/>
          <p:nvPr/>
        </p:nvSpPr>
        <p:spPr>
          <a:xfrm>
            <a:off x="8912365" y="3553292"/>
            <a:ext cx="1156596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↑シニア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C5DA52-6562-B5A9-BBBA-4132B43B88F4}"/>
              </a:ext>
            </a:extLst>
          </p:cNvPr>
          <p:cNvSpPr/>
          <p:nvPr/>
        </p:nvSpPr>
        <p:spPr>
          <a:xfrm>
            <a:off x="8912365" y="3883187"/>
            <a:ext cx="1156596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↓一般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64E52131-9A33-C4A8-99FF-1593F013481B}"/>
              </a:ext>
            </a:extLst>
          </p:cNvPr>
          <p:cNvSpPr/>
          <p:nvPr/>
        </p:nvSpPr>
        <p:spPr>
          <a:xfrm>
            <a:off x="7892249" y="6622296"/>
            <a:ext cx="1313895" cy="235703"/>
          </a:xfrm>
          <a:prstGeom prst="wedgeRectCallout">
            <a:avLst>
              <a:gd name="adj1" fmla="val -40981"/>
              <a:gd name="adj2" fmla="val -12490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箱根駅伝ペース！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CA173E3-1A3E-E99A-199B-1636A12E38A7}"/>
              </a:ext>
            </a:extLst>
          </p:cNvPr>
          <p:cNvSpPr/>
          <p:nvPr/>
        </p:nvSpPr>
        <p:spPr>
          <a:xfrm>
            <a:off x="3260927" y="6295507"/>
            <a:ext cx="2831928" cy="23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スポセン約</a:t>
            </a:r>
            <a:r>
              <a:rPr lang="en-US" altLang="ja-JP" sz="11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3km</a:t>
            </a:r>
            <a:r>
              <a:rPr lang="ja-JP" altLang="en-US" sz="11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のベストタイムを時速換算</a:t>
            </a:r>
            <a:endParaRPr kumimoji="1" lang="ja-JP" altLang="en-US" sz="11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14CC98-586F-8055-5BCB-E9117F6555A4}"/>
              </a:ext>
            </a:extLst>
          </p:cNvPr>
          <p:cNvSpPr txBox="1"/>
          <p:nvPr/>
        </p:nvSpPr>
        <p:spPr>
          <a:xfrm>
            <a:off x="0" y="97769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グラフ：</a:t>
            </a:r>
            <a:r>
              <a:rPr kumimoji="1" lang="en-US" altLang="ja-JP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kumimoji="1" lang="ja-JP" altLang="en-US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年参加者の年齢や走力（時速）分布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B7EA56C-E3A1-7ED8-079B-8653F9832676}"/>
              </a:ext>
            </a:extLst>
          </p:cNvPr>
          <p:cNvSpPr txBox="1"/>
          <p:nvPr/>
        </p:nvSpPr>
        <p:spPr>
          <a:xfrm>
            <a:off x="7146524" y="1419417"/>
            <a:ext cx="1402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>
                <a:solidFill>
                  <a:srgbClr val="0070C0"/>
                </a:solidFill>
              </a:rPr>
              <a:t>●</a:t>
            </a:r>
            <a:r>
              <a:rPr kumimoji="1" lang="ja-JP" altLang="en-US" sz="1050"/>
              <a:t>：男性</a:t>
            </a:r>
            <a:endParaRPr kumimoji="1" lang="en-US" altLang="ja-JP" sz="1050"/>
          </a:p>
          <a:p>
            <a:r>
              <a:rPr lang="ja-JP" altLang="en-US" sz="1050">
                <a:solidFill>
                  <a:srgbClr val="FF6699"/>
                </a:solidFill>
              </a:rPr>
              <a:t>●</a:t>
            </a:r>
            <a:r>
              <a:rPr lang="ja-JP" altLang="en-US" sz="1050"/>
              <a:t>：女性</a:t>
            </a:r>
            <a:endParaRPr kumimoji="1" lang="ja-JP" altLang="en-US" sz="105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2AAF0F-24C2-FA69-AEB3-681E24B0830C}"/>
              </a:ext>
            </a:extLst>
          </p:cNvPr>
          <p:cNvSpPr/>
          <p:nvPr/>
        </p:nvSpPr>
        <p:spPr>
          <a:xfrm>
            <a:off x="7591834" y="6273167"/>
            <a:ext cx="859708" cy="245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1km3</a:t>
            </a:r>
            <a:r>
              <a:rPr kumimoji="1" lang="ja-JP" altLang="en-US" sz="1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974676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5165089-6291-9082-3813-164925EB7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031" y="1283720"/>
            <a:ext cx="8471844" cy="523164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1B79CF-F738-4304-695C-856FA08F44A1}"/>
              </a:ext>
            </a:extLst>
          </p:cNvPr>
          <p:cNvSpPr txBox="1"/>
          <p:nvPr/>
        </p:nvSpPr>
        <p:spPr>
          <a:xfrm>
            <a:off x="0" y="47809"/>
            <a:ext cx="11588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Q</a:t>
            </a:r>
            <a:r>
              <a:rPr kumimoji="1"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：ランニング部門に参加している人はどういう年齢層？走力はどんな感じなの？</a:t>
            </a:r>
            <a:endParaRPr kumimoji="1" lang="en-US" altLang="ja-JP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  <a:p>
            <a:r>
              <a:rPr lang="en-US" altLang="ja-JP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A</a:t>
            </a:r>
            <a:r>
              <a:rPr lang="ja-JP" altLang="en-US" sz="24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：年代や走力様々です</a:t>
            </a:r>
            <a:endParaRPr kumimoji="1" lang="ja-JP" altLang="en-US" sz="2400"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729E1CE-94BE-80D0-ADF0-A2B4F71A21BF}"/>
              </a:ext>
            </a:extLst>
          </p:cNvPr>
          <p:cNvCxnSpPr/>
          <p:nvPr/>
        </p:nvCxnSpPr>
        <p:spPr>
          <a:xfrm>
            <a:off x="671496" y="3849271"/>
            <a:ext cx="88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E8B5BEC-8F64-8E46-692A-0C5B3976F439}"/>
              </a:ext>
            </a:extLst>
          </p:cNvPr>
          <p:cNvSpPr/>
          <p:nvPr/>
        </p:nvSpPr>
        <p:spPr>
          <a:xfrm>
            <a:off x="8912365" y="3553292"/>
            <a:ext cx="1156596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↑シニア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C5DA52-6562-B5A9-BBBA-4132B43B88F4}"/>
              </a:ext>
            </a:extLst>
          </p:cNvPr>
          <p:cNvSpPr/>
          <p:nvPr/>
        </p:nvSpPr>
        <p:spPr>
          <a:xfrm>
            <a:off x="8912365" y="3883187"/>
            <a:ext cx="1156596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↓一般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64E52131-9A33-C4A8-99FF-1593F013481B}"/>
              </a:ext>
            </a:extLst>
          </p:cNvPr>
          <p:cNvSpPr/>
          <p:nvPr/>
        </p:nvSpPr>
        <p:spPr>
          <a:xfrm>
            <a:off x="7892249" y="6622296"/>
            <a:ext cx="1313895" cy="235703"/>
          </a:xfrm>
          <a:prstGeom prst="wedgeRectCallout">
            <a:avLst>
              <a:gd name="adj1" fmla="val -40981"/>
              <a:gd name="adj2" fmla="val -12490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箱根駅伝ペース！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CA173E3-1A3E-E99A-199B-1636A12E38A7}"/>
              </a:ext>
            </a:extLst>
          </p:cNvPr>
          <p:cNvSpPr/>
          <p:nvPr/>
        </p:nvSpPr>
        <p:spPr>
          <a:xfrm>
            <a:off x="3479000" y="6346676"/>
            <a:ext cx="2831928" cy="23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1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スポセン約</a:t>
            </a:r>
            <a:r>
              <a:rPr lang="en-US" altLang="ja-JP" sz="11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3km</a:t>
            </a:r>
            <a:r>
              <a:rPr lang="ja-JP" altLang="en-US" sz="1100" b="1">
                <a:solidFill>
                  <a:schemeClr val="tx1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のベストタイムを時速換算</a:t>
            </a:r>
            <a:endParaRPr kumimoji="1" lang="ja-JP" altLang="en-US" sz="1100" b="1">
              <a:solidFill>
                <a:schemeClr val="tx1"/>
              </a:solidFill>
              <a:latin typeface="UD デジタル 教科書体 NK-B" panose="02020700000000000000" pitchFamily="18" charset="-128"/>
              <a:ea typeface="UD デジタル 教科書体 NK-B" panose="02020700000000000000" pitchFamily="18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614CC98-586F-8055-5BCB-E9117F6555A4}"/>
              </a:ext>
            </a:extLst>
          </p:cNvPr>
          <p:cNvSpPr txBox="1"/>
          <p:nvPr/>
        </p:nvSpPr>
        <p:spPr>
          <a:xfrm>
            <a:off x="0" y="97769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グラフ：</a:t>
            </a:r>
            <a:r>
              <a:rPr kumimoji="1" lang="en-US" altLang="ja-JP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24</a:t>
            </a:r>
            <a:r>
              <a:rPr kumimoji="1" lang="ja-JP" altLang="en-US" u="sng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年参加者の年齢や走力（時速）分布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B7EA56C-E3A1-7ED8-079B-8653F9832676}"/>
              </a:ext>
            </a:extLst>
          </p:cNvPr>
          <p:cNvSpPr txBox="1"/>
          <p:nvPr/>
        </p:nvSpPr>
        <p:spPr>
          <a:xfrm>
            <a:off x="7146524" y="1419417"/>
            <a:ext cx="14026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>
                <a:solidFill>
                  <a:srgbClr val="0070C0"/>
                </a:solidFill>
              </a:rPr>
              <a:t>●</a:t>
            </a:r>
            <a:r>
              <a:rPr kumimoji="1" lang="ja-JP" altLang="en-US" sz="1050"/>
              <a:t>：男性</a:t>
            </a:r>
            <a:endParaRPr kumimoji="1" lang="en-US" altLang="ja-JP" sz="1050"/>
          </a:p>
          <a:p>
            <a:r>
              <a:rPr lang="ja-JP" altLang="en-US" sz="1050">
                <a:solidFill>
                  <a:srgbClr val="FF6699"/>
                </a:solidFill>
              </a:rPr>
              <a:t>●</a:t>
            </a:r>
            <a:r>
              <a:rPr lang="ja-JP" altLang="en-US" sz="1050"/>
              <a:t>：女性</a:t>
            </a:r>
            <a:endParaRPr kumimoji="1" lang="ja-JP" altLang="en-US" sz="105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F2AAF0F-24C2-FA69-AEB3-681E24B0830C}"/>
              </a:ext>
            </a:extLst>
          </p:cNvPr>
          <p:cNvSpPr/>
          <p:nvPr/>
        </p:nvSpPr>
        <p:spPr>
          <a:xfrm>
            <a:off x="7591834" y="6273167"/>
            <a:ext cx="859708" cy="245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1km3</a:t>
            </a:r>
            <a:r>
              <a:rPr kumimoji="1" lang="ja-JP" altLang="en-US" sz="1200"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B53DF79-D986-D4BB-79D3-D648EEC9E120}"/>
              </a:ext>
            </a:extLst>
          </p:cNvPr>
          <p:cNvSpPr/>
          <p:nvPr/>
        </p:nvSpPr>
        <p:spPr>
          <a:xfrm>
            <a:off x="5948039" y="3542903"/>
            <a:ext cx="2174855" cy="245023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92560F0-3539-E72F-EC91-6F5EBB315AF7}"/>
              </a:ext>
            </a:extLst>
          </p:cNvPr>
          <p:cNvSpPr/>
          <p:nvPr/>
        </p:nvSpPr>
        <p:spPr>
          <a:xfrm>
            <a:off x="5901740" y="3148210"/>
            <a:ext cx="3588923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FF0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昨年全社駅伝一般の部出場８名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43750391-B94C-B38D-4876-5C73E66E6190}"/>
              </a:ext>
            </a:extLst>
          </p:cNvPr>
          <p:cNvSpPr/>
          <p:nvPr/>
        </p:nvSpPr>
        <p:spPr>
          <a:xfrm>
            <a:off x="2041864" y="1347027"/>
            <a:ext cx="3585386" cy="2738070"/>
          </a:xfrm>
          <a:prstGeom prst="ellipse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6577199-0916-2C78-19D5-6171DDA02D4B}"/>
              </a:ext>
            </a:extLst>
          </p:cNvPr>
          <p:cNvSpPr/>
          <p:nvPr/>
        </p:nvSpPr>
        <p:spPr>
          <a:xfrm>
            <a:off x="1072438" y="1489214"/>
            <a:ext cx="1761494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00B0F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鉄人シニア層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1DDEC34-E755-ADBF-4539-5B5CDBA27257}"/>
              </a:ext>
            </a:extLst>
          </p:cNvPr>
          <p:cNvSpPr/>
          <p:nvPr/>
        </p:nvSpPr>
        <p:spPr>
          <a:xfrm>
            <a:off x="870012" y="4589758"/>
            <a:ext cx="2897304" cy="1649984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04A9F91-6190-96F3-ABF9-C3F878777282}"/>
              </a:ext>
            </a:extLst>
          </p:cNvPr>
          <p:cNvSpPr/>
          <p:nvPr/>
        </p:nvSpPr>
        <p:spPr>
          <a:xfrm>
            <a:off x="671496" y="4291502"/>
            <a:ext cx="2719774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00B05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初心者</a:t>
            </a:r>
            <a:r>
              <a:rPr kumimoji="1" lang="en-US" altLang="ja-JP" b="1">
                <a:solidFill>
                  <a:srgbClr val="00B05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/</a:t>
            </a:r>
            <a:r>
              <a:rPr kumimoji="1" lang="ja-JP" altLang="en-US" b="1">
                <a:solidFill>
                  <a:srgbClr val="00B05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若手始めたて層</a:t>
            </a:r>
          </a:p>
        </p:txBody>
      </p:sp>
      <p:pic>
        <p:nvPicPr>
          <p:cNvPr id="18" name="図 17" descr="人, 横たわる, 男, 持つ が含まれている画像&#10;&#10;自動的に生成された説明">
            <a:extLst>
              <a:ext uri="{FF2B5EF4-FFF2-40B4-BE49-F238E27FC236}">
                <a16:creationId xmlns:a16="http://schemas.microsoft.com/office/drawing/2014/main" id="{78CED57E-758A-5985-253C-CB14F76C59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23028" r="50000" b="24964"/>
          <a:stretch/>
        </p:blipFill>
        <p:spPr>
          <a:xfrm rot="5400000">
            <a:off x="3579312" y="1248029"/>
            <a:ext cx="322053" cy="290679"/>
          </a:xfrm>
          <a:prstGeom prst="ellipse">
            <a:avLst/>
          </a:prstGeom>
        </p:spPr>
      </p:pic>
      <p:pic>
        <p:nvPicPr>
          <p:cNvPr id="20" name="図 19" descr="草の上に座っている男性&#10;&#10;低い精度で自動的に生成された説明">
            <a:extLst>
              <a:ext uri="{FF2B5EF4-FFF2-40B4-BE49-F238E27FC236}">
                <a16:creationId xmlns:a16="http://schemas.microsoft.com/office/drawing/2014/main" id="{33DD21B0-19D4-1ECB-F81F-7D2B0721F0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t="25916" r="33078" b="33143"/>
          <a:stretch/>
        </p:blipFill>
        <p:spPr>
          <a:xfrm>
            <a:off x="3588960" y="3410881"/>
            <a:ext cx="290679" cy="287027"/>
          </a:xfrm>
          <a:prstGeom prst="ellipse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8ECE860D-F82C-1FA5-64F8-35B88A5345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0" t="6357" r="10171" b="12805"/>
          <a:stretch/>
        </p:blipFill>
        <p:spPr>
          <a:xfrm>
            <a:off x="4041806" y="4312455"/>
            <a:ext cx="254119" cy="285769"/>
          </a:xfrm>
          <a:prstGeom prst="ellipse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0F5061F-B8F2-2045-257F-E60E7E9FF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2202" y="3516088"/>
            <a:ext cx="254119" cy="326724"/>
          </a:xfrm>
          <a:prstGeom prst="ellipse">
            <a:avLst/>
          </a:prstGeom>
        </p:spPr>
      </p:pic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2473FDC1-CD35-6F0F-4978-13F0220F0C95}"/>
              </a:ext>
            </a:extLst>
          </p:cNvPr>
          <p:cNvSpPr/>
          <p:nvPr/>
        </p:nvSpPr>
        <p:spPr>
          <a:xfrm>
            <a:off x="3767316" y="4085097"/>
            <a:ext cx="2134423" cy="1748452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52FDA1F-9E6D-8440-5C62-7A844B6FE367}"/>
              </a:ext>
            </a:extLst>
          </p:cNvPr>
          <p:cNvSpPr/>
          <p:nvPr/>
        </p:nvSpPr>
        <p:spPr>
          <a:xfrm>
            <a:off x="4421806" y="5833549"/>
            <a:ext cx="985024" cy="327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solidFill>
                  <a:srgbClr val="FFC000"/>
                </a:solidFill>
                <a:latin typeface="UD デジタル 教科書体 NK-B" panose="02020700000000000000" pitchFamily="18" charset="-128"/>
                <a:ea typeface="UD デジタル 教科書体 NK-B" panose="02020700000000000000" pitchFamily="18" charset="-128"/>
              </a:rPr>
              <a:t>成長層</a:t>
            </a:r>
          </a:p>
        </p:txBody>
      </p:sp>
      <p:pic>
        <p:nvPicPr>
          <p:cNvPr id="25" name="図 24" descr="青いユニフォームを着た少年&#10;&#10;中程度の精度で自動的に生成された説明">
            <a:extLst>
              <a:ext uri="{FF2B5EF4-FFF2-40B4-BE49-F238E27FC236}">
                <a16:creationId xmlns:a16="http://schemas.microsoft.com/office/drawing/2014/main" id="{4D58DE3F-0DD7-E457-511F-758EFE2AE4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2" t="17974" r="32537" b="43045"/>
          <a:stretch/>
        </p:blipFill>
        <p:spPr>
          <a:xfrm>
            <a:off x="6999225" y="3591971"/>
            <a:ext cx="294598" cy="2888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7289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e9d908a-9f95-4997-80f1-3523e6bc2e19">
      <Terms xmlns="http://schemas.microsoft.com/office/infopath/2007/PartnerControls"/>
    </lcf76f155ced4ddcb4097134ff3c332f>
    <TaxCatchAll xmlns="25ec1c44-e65e-43e7-94fb-6edd69e0929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DA43775712445F4F82775BB460FB3292" ma:contentTypeVersion="19" ma:contentTypeDescription="新しいドキュメントを作成します。" ma:contentTypeScope="" ma:versionID="8d10c720a3e03dbd7bb35ee0baff95e6">
  <xsd:schema xmlns:xsd="http://www.w3.org/2001/XMLSchema" xmlns:xs="http://www.w3.org/2001/XMLSchema" xmlns:p="http://schemas.microsoft.com/office/2006/metadata/properties" xmlns:ns2="6e9d908a-9f95-4997-80f1-3523e6bc2e19" xmlns:ns3="25ec1c44-e65e-43e7-94fb-6edd69e0929a" targetNamespace="http://schemas.microsoft.com/office/2006/metadata/properties" ma:root="true" ma:fieldsID="7cb029bf37db8016b663d8e311a8046b" ns2:_="" ns3:_="">
    <xsd:import namespace="6e9d908a-9f95-4997-80f1-3523e6bc2e19"/>
    <xsd:import namespace="25ec1c44-e65e-43e7-94fb-6edd69e092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9d908a-9f95-4997-80f1-3523e6bc2e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画像タグ" ma:readOnly="false" ma:fieldId="{5cf76f15-5ced-4ddc-b409-7134ff3c332f}" ma:taxonomyMulti="true" ma:sspId="401df557-eeb5-435c-8d7c-77a7fa12a98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ec1c44-e65e-43e7-94fb-6edd69e092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7a44d82-081a-4791-bff5-ed16b6724170}" ma:internalName="TaxCatchAll" ma:showField="CatchAllData" ma:web="25ec1c44-e65e-43e7-94fb-6edd69e092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005F9A-3263-458E-91F5-1EBCFD6C8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136868-2692-4609-8321-93FA4B462600}">
  <ds:schemaRefs>
    <ds:schemaRef ds:uri="25ec1c44-e65e-43e7-94fb-6edd69e0929a"/>
    <ds:schemaRef ds:uri="6e9d908a-9f95-4997-80f1-3523e6bc2e1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DACEC7-957C-49B8-A3AE-B62D700CF8F3}">
  <ds:schemaRefs>
    <ds:schemaRef ds:uri="25ec1c44-e65e-43e7-94fb-6edd69e0929a"/>
    <ds:schemaRef ds:uri="6e9d908a-9f95-4997-80f1-3523e6bc2e1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6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Wada, Ryuta/和田 龍太</dc:creator>
  <cp:revision>1</cp:revision>
  <dcterms:created xsi:type="dcterms:W3CDTF">2025-05-25T22:24:34Z</dcterms:created>
  <dcterms:modified xsi:type="dcterms:W3CDTF">2025-05-28T03:02:36Z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0x010100DA43775712445F4F82775BB460FB3292</vt:lpwstr>
  </property>
  <property fmtid="{D5CDD505-2E9C-101B-9397-08002B2CF9AE}" pid="3" name="MediaServiceImageTags">
    <vt:lpwstr/>
  </property>
</Properties>
</file>